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1536" y="1069849"/>
            <a:ext cx="9960864" cy="1470025"/>
          </a:xfrm>
        </p:spPr>
        <p:txBody>
          <a:bodyPr>
            <a:noAutofit/>
          </a:bodyPr>
          <a:lstStyle>
            <a:lvl1pPr algn="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black">
          <a:xfrm>
            <a:off x="3657600" y="384048"/>
            <a:ext cx="7924800" cy="612648"/>
          </a:xfrm>
        </p:spPr>
        <p:txBody>
          <a:bodyPr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Group 21"/>
          <p:cNvGrpSpPr/>
          <p:nvPr/>
        </p:nvGrpSpPr>
        <p:grpSpPr bwMode="grayWhite">
          <a:xfrm rot="19693411">
            <a:off x="4446678" y="1909248"/>
            <a:ext cx="8028305" cy="4829684"/>
            <a:chOff x="1761807" y="615248"/>
            <a:chExt cx="6021229" cy="4829684"/>
          </a:xfrm>
        </p:grpSpPr>
        <p:grpSp>
          <p:nvGrpSpPr>
            <p:cNvPr id="8" name="Group 42"/>
            <p:cNvGrpSpPr/>
            <p:nvPr userDrawn="1"/>
          </p:nvGrpSpPr>
          <p:grpSpPr bwMode="grayWhite">
            <a:xfrm>
              <a:off x="1761807" y="1695712"/>
              <a:ext cx="6021229" cy="3068566"/>
              <a:chOff x="1522575" y="779540"/>
              <a:chExt cx="6021229" cy="3068566"/>
            </a:xfrm>
          </p:grpSpPr>
          <p:sp>
            <p:nvSpPr>
              <p:cNvPr id="22" name="Freeform 21"/>
              <p:cNvSpPr/>
              <p:nvPr userDrawn="1"/>
            </p:nvSpPr>
            <p:spPr bwMode="grayWhite">
              <a:xfrm>
                <a:off x="1531435" y="783084"/>
                <a:ext cx="6012369" cy="3065022"/>
              </a:xfrm>
              <a:custGeom>
                <a:avLst/>
                <a:gdLst>
                  <a:gd name="connsiteX0" fmla="*/ 7435 w 6019800"/>
                  <a:gd name="connsiteY0" fmla="*/ 2798476 h 6019800"/>
                  <a:gd name="connsiteX1" fmla="*/ 3115681 w 6019800"/>
                  <a:gd name="connsiteY1" fmla="*/ 1859 h 6019800"/>
                  <a:gd name="connsiteX2" fmla="*/ 6019800 w 6019800"/>
                  <a:gd name="connsiteY2" fmla="*/ 3009907 h 6019800"/>
                  <a:gd name="connsiteX3" fmla="*/ 3009900 w 6019800"/>
                  <a:gd name="connsiteY3" fmla="*/ 3009900 h 6019800"/>
                  <a:gd name="connsiteX4" fmla="*/ 7435 w 6019800"/>
                  <a:gd name="connsiteY4" fmla="*/ 2798476 h 6019800"/>
                  <a:gd name="connsiteX0" fmla="*/ 7435 w 6019800"/>
                  <a:gd name="connsiteY0" fmla="*/ 2798476 h 6019800"/>
                  <a:gd name="connsiteX1" fmla="*/ 3115681 w 6019800"/>
                  <a:gd name="connsiteY1" fmla="*/ 1859 h 6019800"/>
                  <a:gd name="connsiteX2" fmla="*/ 6019800 w 6019800"/>
                  <a:gd name="connsiteY2" fmla="*/ 3009907 h 6019800"/>
                  <a:gd name="connsiteX0" fmla="*/ 0 w 6012369"/>
                  <a:gd name="connsiteY0" fmla="*/ 2853591 h 3065022"/>
                  <a:gd name="connsiteX1" fmla="*/ 3108246 w 6012369"/>
                  <a:gd name="connsiteY1" fmla="*/ 56974 h 3065022"/>
                  <a:gd name="connsiteX2" fmla="*/ 6012365 w 6012369"/>
                  <a:gd name="connsiteY2" fmla="*/ 3065022 h 3065022"/>
                  <a:gd name="connsiteX3" fmla="*/ 0 w 6012369"/>
                  <a:gd name="connsiteY3" fmla="*/ 2853591 h 3065022"/>
                  <a:gd name="connsiteX0" fmla="*/ 0 w 6012369"/>
                  <a:gd name="connsiteY0" fmla="*/ 2853591 h 3065022"/>
                  <a:gd name="connsiteX1" fmla="*/ 3108246 w 6012369"/>
                  <a:gd name="connsiteY1" fmla="*/ 56974 h 3065022"/>
                  <a:gd name="connsiteX2" fmla="*/ 6012365 w 6012369"/>
                  <a:gd name="connsiteY2" fmla="*/ 3065022 h 3065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012369" h="3065022" stroke="0" extrusionOk="0">
                    <a:moveTo>
                      <a:pt x="0" y="2853591"/>
                    </a:moveTo>
                    <a:cubicBezTo>
                      <a:pt x="113874" y="1236440"/>
                      <a:pt x="1488093" y="0"/>
                      <a:pt x="3108246" y="56974"/>
                    </a:cubicBezTo>
                    <a:cubicBezTo>
                      <a:pt x="4728399" y="113948"/>
                      <a:pt x="6012369" y="1443867"/>
                      <a:pt x="6012365" y="3065022"/>
                    </a:cubicBezTo>
                    <a:lnTo>
                      <a:pt x="0" y="2853591"/>
                    </a:lnTo>
                    <a:close/>
                  </a:path>
                  <a:path w="6012369" h="3065022" fill="none">
                    <a:moveTo>
                      <a:pt x="0" y="2853591"/>
                    </a:moveTo>
                    <a:cubicBezTo>
                      <a:pt x="113874" y="1236440"/>
                      <a:pt x="1488093" y="0"/>
                      <a:pt x="3108246" y="56974"/>
                    </a:cubicBezTo>
                    <a:cubicBezTo>
                      <a:pt x="4728399" y="113948"/>
                      <a:pt x="6012369" y="1443867"/>
                      <a:pt x="6012365" y="3065022"/>
                    </a:cubicBezTo>
                  </a:path>
                </a:pathLst>
              </a:custGeom>
              <a:ln w="63500" cmpd="sng">
                <a:gradFill flip="none" rotWithShape="1">
                  <a:gsLst>
                    <a:gs pos="91000">
                      <a:srgbClr val="F8F8F8">
                        <a:alpha val="0"/>
                      </a:srgbClr>
                    </a:gs>
                    <a:gs pos="2000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47000"/>
                      </a:srgbClr>
                    </a:gs>
                    <a:gs pos="80000">
                      <a:srgbClr val="F8F8F8">
                        <a:alpha val="13000"/>
                      </a:srgbClr>
                    </a:gs>
                    <a:gs pos="100000">
                      <a:srgbClr val="DDDDDD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3" name="Freeform 22"/>
              <p:cNvSpPr/>
              <p:nvPr userDrawn="1"/>
            </p:nvSpPr>
            <p:spPr bwMode="grayWhite">
              <a:xfrm>
                <a:off x="1522575" y="779540"/>
                <a:ext cx="6012369" cy="3065022"/>
              </a:xfrm>
              <a:custGeom>
                <a:avLst/>
                <a:gdLst>
                  <a:gd name="connsiteX0" fmla="*/ 7435 w 6019800"/>
                  <a:gd name="connsiteY0" fmla="*/ 2798476 h 6019800"/>
                  <a:gd name="connsiteX1" fmla="*/ 3115681 w 6019800"/>
                  <a:gd name="connsiteY1" fmla="*/ 1859 h 6019800"/>
                  <a:gd name="connsiteX2" fmla="*/ 6019800 w 6019800"/>
                  <a:gd name="connsiteY2" fmla="*/ 3009907 h 6019800"/>
                  <a:gd name="connsiteX3" fmla="*/ 3009900 w 6019800"/>
                  <a:gd name="connsiteY3" fmla="*/ 3009900 h 6019800"/>
                  <a:gd name="connsiteX4" fmla="*/ 7435 w 6019800"/>
                  <a:gd name="connsiteY4" fmla="*/ 2798476 h 6019800"/>
                  <a:gd name="connsiteX0" fmla="*/ 7435 w 6019800"/>
                  <a:gd name="connsiteY0" fmla="*/ 2798476 h 6019800"/>
                  <a:gd name="connsiteX1" fmla="*/ 3115681 w 6019800"/>
                  <a:gd name="connsiteY1" fmla="*/ 1859 h 6019800"/>
                  <a:gd name="connsiteX2" fmla="*/ 6019800 w 6019800"/>
                  <a:gd name="connsiteY2" fmla="*/ 3009907 h 6019800"/>
                  <a:gd name="connsiteX0" fmla="*/ 0 w 6012369"/>
                  <a:gd name="connsiteY0" fmla="*/ 2853591 h 3065022"/>
                  <a:gd name="connsiteX1" fmla="*/ 3108246 w 6012369"/>
                  <a:gd name="connsiteY1" fmla="*/ 56974 h 3065022"/>
                  <a:gd name="connsiteX2" fmla="*/ 6012365 w 6012369"/>
                  <a:gd name="connsiteY2" fmla="*/ 3065022 h 3065022"/>
                  <a:gd name="connsiteX3" fmla="*/ 0 w 6012369"/>
                  <a:gd name="connsiteY3" fmla="*/ 2853591 h 3065022"/>
                  <a:gd name="connsiteX0" fmla="*/ 0 w 6012369"/>
                  <a:gd name="connsiteY0" fmla="*/ 2853591 h 3065022"/>
                  <a:gd name="connsiteX1" fmla="*/ 3108246 w 6012369"/>
                  <a:gd name="connsiteY1" fmla="*/ 56974 h 3065022"/>
                  <a:gd name="connsiteX2" fmla="*/ 6012365 w 6012369"/>
                  <a:gd name="connsiteY2" fmla="*/ 3065022 h 3065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012369" h="3065022" stroke="0" extrusionOk="0">
                    <a:moveTo>
                      <a:pt x="0" y="2853591"/>
                    </a:moveTo>
                    <a:cubicBezTo>
                      <a:pt x="113874" y="1236440"/>
                      <a:pt x="1488093" y="0"/>
                      <a:pt x="3108246" y="56974"/>
                    </a:cubicBezTo>
                    <a:cubicBezTo>
                      <a:pt x="4728399" y="113948"/>
                      <a:pt x="6012369" y="1443867"/>
                      <a:pt x="6012365" y="3065022"/>
                    </a:cubicBezTo>
                    <a:lnTo>
                      <a:pt x="0" y="2853591"/>
                    </a:lnTo>
                    <a:close/>
                  </a:path>
                  <a:path w="6012369" h="3065022" fill="none">
                    <a:moveTo>
                      <a:pt x="0" y="2853591"/>
                    </a:moveTo>
                    <a:cubicBezTo>
                      <a:pt x="113874" y="1236440"/>
                      <a:pt x="1488093" y="0"/>
                      <a:pt x="3108246" y="56974"/>
                    </a:cubicBezTo>
                    <a:cubicBezTo>
                      <a:pt x="4728399" y="113948"/>
                      <a:pt x="6012369" y="1443867"/>
                      <a:pt x="6012365" y="3065022"/>
                    </a:cubicBezTo>
                  </a:path>
                </a:pathLst>
              </a:custGeom>
              <a:ln w="25400">
                <a:gradFill flip="none" rotWithShape="1">
                  <a:gsLst>
                    <a:gs pos="84000">
                      <a:srgbClr val="F8F8F8">
                        <a:alpha val="0"/>
                      </a:srgbClr>
                    </a:gs>
                    <a:gs pos="41000">
                      <a:srgbClr val="F8F8F8">
                        <a:alpha val="44000"/>
                      </a:srgbClr>
                    </a:gs>
                    <a:gs pos="88000">
                      <a:srgbClr val="F8F8F8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cxnSp>
          <p:nvCxnSpPr>
            <p:cNvPr id="9" name="Straight Connector 8"/>
            <p:cNvCxnSpPr/>
            <p:nvPr userDrawn="1"/>
          </p:nvCxnSpPr>
          <p:spPr bwMode="grayWhite">
            <a:xfrm rot="18120000" flipH="1">
              <a:off x="2718288" y="2106345"/>
              <a:ext cx="3999708" cy="2492654"/>
            </a:xfrm>
            <a:prstGeom prst="line">
              <a:avLst/>
            </a:prstGeom>
            <a:ln w="50800">
              <a:gradFill flip="none" rotWithShape="1">
                <a:gsLst>
                  <a:gs pos="10000">
                    <a:srgbClr val="FFFFFF">
                      <a:alpha val="0"/>
                    </a:srgbClr>
                  </a:gs>
                  <a:gs pos="50000">
                    <a:srgbClr val="F8F8F8">
                      <a:alpha val="60000"/>
                    </a:srgbClr>
                  </a:gs>
                  <a:gs pos="90000">
                    <a:srgbClr val="DDDDDD">
                      <a:alpha val="0"/>
                    </a:srgbClr>
                  </a:gs>
                </a:gsLst>
                <a:lin ang="2700000" scaled="1"/>
                <a:tileRect/>
              </a:gradFill>
              <a:miter lim="800000"/>
            </a:ln>
            <a:effectLst>
              <a:glow rad="63500">
                <a:srgbClr val="FFFFFF">
                  <a:alpha val="3922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38"/>
            <p:cNvGrpSpPr/>
            <p:nvPr userDrawn="1"/>
          </p:nvGrpSpPr>
          <p:grpSpPr bwMode="grayWhite">
            <a:xfrm>
              <a:off x="3730877" y="1536192"/>
              <a:ext cx="2721357" cy="3879656"/>
              <a:chOff x="3730877" y="1536192"/>
              <a:chExt cx="2721357" cy="3879656"/>
            </a:xfrm>
          </p:grpSpPr>
          <p:sp>
            <p:nvSpPr>
              <p:cNvPr id="20" name="Freeform 19"/>
              <p:cNvSpPr/>
              <p:nvPr userDrawn="1"/>
            </p:nvSpPr>
            <p:spPr bwMode="grayWhite">
              <a:xfrm>
                <a:off x="4388453" y="1629422"/>
                <a:ext cx="2059093" cy="3405426"/>
              </a:xfrm>
              <a:custGeom>
                <a:avLst/>
                <a:gdLst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2" fmla="*/ 2990088 w 5980176"/>
                  <a:gd name="connsiteY2" fmla="*/ 3023616 h 6047232"/>
                  <a:gd name="connsiteX3" fmla="*/ 3722577 w 5980176"/>
                  <a:gd name="connsiteY3" fmla="*/ 92129 h 6047232"/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0" fmla="*/ 0 w 2374787"/>
                  <a:gd name="connsiteY0" fmla="*/ 0 h 3196607"/>
                  <a:gd name="connsiteX1" fmla="*/ 2246083 w 2374787"/>
                  <a:gd name="connsiteY1" fmla="*/ 3196607 h 3196607"/>
                  <a:gd name="connsiteX2" fmla="*/ 0 w 2374787"/>
                  <a:gd name="connsiteY2" fmla="*/ 0 h 3196607"/>
                  <a:gd name="connsiteX0" fmla="*/ 0 w 2374787"/>
                  <a:gd name="connsiteY0" fmla="*/ 0 h 3196607"/>
                  <a:gd name="connsiteX1" fmla="*/ 2246083 w 2374787"/>
                  <a:gd name="connsiteY1" fmla="*/ 3196607 h 3196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74787" h="3196607" stroke="0" extrusionOk="0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  <a:lnTo>
                      <a:pt x="0" y="0"/>
                    </a:lnTo>
                    <a:close/>
                  </a:path>
                  <a:path w="2374787" h="3196607" fill="none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</a:path>
                </a:pathLst>
              </a:custGeom>
              <a:ln w="63500" cmpd="sng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2000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52000"/>
                      </a:srgbClr>
                    </a:gs>
                    <a:gs pos="80000">
                      <a:srgbClr val="F8F8F8">
                        <a:alpha val="13000"/>
                      </a:srgbClr>
                    </a:gs>
                    <a:gs pos="100000">
                      <a:srgbClr val="DDDDDD">
                        <a:alpha val="0"/>
                      </a:srgbClr>
                    </a:gs>
                  </a:gsLst>
                  <a:lin ang="2700000" scaled="1"/>
                  <a:tileRect/>
                </a:gradFill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 rtl="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Freeform 20"/>
              <p:cNvSpPr/>
              <p:nvPr userDrawn="1"/>
            </p:nvSpPr>
            <p:spPr bwMode="grayWhite">
              <a:xfrm>
                <a:off x="3730877" y="1536192"/>
                <a:ext cx="2721357" cy="3879656"/>
              </a:xfrm>
              <a:custGeom>
                <a:avLst/>
                <a:gdLst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3" fmla="*/ 3009900 w 6019800"/>
                  <a:gd name="connsiteY3" fmla="*/ 3009900 h 6019800"/>
                  <a:gd name="connsiteX4" fmla="*/ 3009904 w 6019800"/>
                  <a:gd name="connsiteY4" fmla="*/ 0 h 6019800"/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0" fmla="*/ 1 w 3138588"/>
                  <a:gd name="connsiteY0" fmla="*/ 0 h 3682514"/>
                  <a:gd name="connsiteX1" fmla="*/ 2354144 w 3138588"/>
                  <a:gd name="connsiteY1" fmla="*/ 1134402 h 3682514"/>
                  <a:gd name="connsiteX2" fmla="*/ 2933782 w 3138588"/>
                  <a:gd name="connsiteY2" fmla="*/ 3682514 h 3682514"/>
                  <a:gd name="connsiteX3" fmla="*/ 1 w 3138588"/>
                  <a:gd name="connsiteY3" fmla="*/ 0 h 3682514"/>
                  <a:gd name="connsiteX0" fmla="*/ 1 w 3138588"/>
                  <a:gd name="connsiteY0" fmla="*/ 0 h 3682514"/>
                  <a:gd name="connsiteX1" fmla="*/ 2354144 w 3138588"/>
                  <a:gd name="connsiteY1" fmla="*/ 1134402 h 3682514"/>
                  <a:gd name="connsiteX2" fmla="*/ 2933782 w 3138588"/>
                  <a:gd name="connsiteY2" fmla="*/ 3682514 h 3682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38588" h="3682514" stroke="0" extrusionOk="0">
                    <a:moveTo>
                      <a:pt x="1" y="0"/>
                    </a:moveTo>
                    <a:cubicBezTo>
                      <a:pt x="916499" y="1"/>
                      <a:pt x="1783065" y="417577"/>
                      <a:pt x="2354144" y="1134402"/>
                    </a:cubicBezTo>
                    <a:cubicBezTo>
                      <a:pt x="2925223" y="1851227"/>
                      <a:pt x="3138589" y="2789193"/>
                      <a:pt x="2933782" y="3682514"/>
                    </a:cubicBezTo>
                    <a:lnTo>
                      <a:pt x="1" y="0"/>
                    </a:lnTo>
                    <a:close/>
                  </a:path>
                  <a:path w="3138588" h="3682514" fill="none">
                    <a:moveTo>
                      <a:pt x="1" y="0"/>
                    </a:moveTo>
                    <a:cubicBezTo>
                      <a:pt x="916499" y="1"/>
                      <a:pt x="1783065" y="417577"/>
                      <a:pt x="2354144" y="1134402"/>
                    </a:cubicBezTo>
                    <a:cubicBezTo>
                      <a:pt x="2925223" y="1851227"/>
                      <a:pt x="3138589" y="2789193"/>
                      <a:pt x="2933782" y="3682514"/>
                    </a:cubicBezTo>
                  </a:path>
                </a:pathLst>
              </a:custGeom>
              <a:ln w="25400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55000"/>
                      </a:srgbClr>
                    </a:gs>
                    <a:gs pos="100000">
                      <a:srgbClr val="F8F8F8">
                        <a:alpha val="0"/>
                      </a:srgbClr>
                    </a:gs>
                  </a:gsLst>
                  <a:lin ang="27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1" name="Group 39"/>
            <p:cNvGrpSpPr/>
            <p:nvPr userDrawn="1"/>
          </p:nvGrpSpPr>
          <p:grpSpPr bwMode="grayWhite">
            <a:xfrm>
              <a:off x="2756586" y="1619763"/>
              <a:ext cx="2892850" cy="3379627"/>
              <a:chOff x="2756587" y="1619763"/>
              <a:chExt cx="2892850" cy="3379627"/>
            </a:xfrm>
          </p:grpSpPr>
          <p:sp>
            <p:nvSpPr>
              <p:cNvPr id="18" name="Freeform 17"/>
              <p:cNvSpPr/>
              <p:nvPr userDrawn="1"/>
            </p:nvSpPr>
            <p:spPr bwMode="grayWhite">
              <a:xfrm flipH="1">
                <a:off x="2774785" y="1709909"/>
                <a:ext cx="2188853" cy="2933686"/>
              </a:xfrm>
              <a:custGeom>
                <a:avLst/>
                <a:gdLst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2" fmla="*/ 2990088 w 5980176"/>
                  <a:gd name="connsiteY2" fmla="*/ 3023616 h 6047232"/>
                  <a:gd name="connsiteX3" fmla="*/ 3722577 w 5980176"/>
                  <a:gd name="connsiteY3" fmla="*/ 92129 h 6047232"/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0" fmla="*/ 0 w 2374789"/>
                  <a:gd name="connsiteY0" fmla="*/ 0 h 3196608"/>
                  <a:gd name="connsiteX1" fmla="*/ 2246083 w 2374789"/>
                  <a:gd name="connsiteY1" fmla="*/ 3196607 h 3196608"/>
                  <a:gd name="connsiteX2" fmla="*/ 0 w 2374789"/>
                  <a:gd name="connsiteY2" fmla="*/ 0 h 3196608"/>
                  <a:gd name="connsiteX0" fmla="*/ 0 w 2374789"/>
                  <a:gd name="connsiteY0" fmla="*/ 0 h 3196608"/>
                  <a:gd name="connsiteX1" fmla="*/ 2246083 w 2374789"/>
                  <a:gd name="connsiteY1" fmla="*/ 3196607 h 3196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74789" h="3196608" stroke="0" extrusionOk="0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  <a:lnTo>
                      <a:pt x="0" y="0"/>
                    </a:lnTo>
                    <a:close/>
                  </a:path>
                  <a:path w="2374789" h="3196608" fill="none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</a:path>
                </a:pathLst>
              </a:custGeom>
              <a:ln w="63500" cmpd="sng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2000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47000"/>
                      </a:srgbClr>
                    </a:gs>
                    <a:gs pos="80000">
                      <a:srgbClr val="F8F8F8">
                        <a:alpha val="13000"/>
                      </a:srgbClr>
                    </a:gs>
                    <a:gs pos="100000">
                      <a:srgbClr val="DDDDDD">
                        <a:alpha val="0"/>
                      </a:srgbClr>
                    </a:gs>
                  </a:gsLst>
                  <a:lin ang="2700000" scaled="1"/>
                  <a:tileRect/>
                </a:gradFill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 rtl="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9" name="Freeform 18"/>
              <p:cNvSpPr/>
              <p:nvPr userDrawn="1"/>
            </p:nvSpPr>
            <p:spPr bwMode="grayWhite">
              <a:xfrm flipH="1">
                <a:off x="2756587" y="1619763"/>
                <a:ext cx="2892850" cy="3379627"/>
              </a:xfrm>
              <a:custGeom>
                <a:avLst/>
                <a:gdLst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3" fmla="*/ 3009900 w 6019800"/>
                  <a:gd name="connsiteY3" fmla="*/ 3009900 h 6019800"/>
                  <a:gd name="connsiteX4" fmla="*/ 3009904 w 6019800"/>
                  <a:gd name="connsiteY4" fmla="*/ 0 h 6019800"/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  <a:gd name="connsiteX3" fmla="*/ 0 w 3138588"/>
                  <a:gd name="connsiteY3" fmla="*/ 0 h 3682514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38588" h="3682514" stroke="0" extrusionOk="0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  <a:lnTo>
                      <a:pt x="0" y="0"/>
                    </a:lnTo>
                    <a:close/>
                  </a:path>
                  <a:path w="3138588" h="3682514" fill="none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</a:path>
                </a:pathLst>
              </a:custGeom>
              <a:ln w="28575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43000"/>
                      </a:srgbClr>
                    </a:gs>
                    <a:gs pos="100000">
                      <a:srgbClr val="F8F8F8">
                        <a:alpha val="0"/>
                      </a:srgbClr>
                    </a:gs>
                  </a:gsLst>
                  <a:lin ang="27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2" name="Group 37"/>
            <p:cNvGrpSpPr/>
            <p:nvPr userDrawn="1"/>
          </p:nvGrpSpPr>
          <p:grpSpPr bwMode="grayWhite">
            <a:xfrm>
              <a:off x="3126248" y="615248"/>
              <a:ext cx="3325881" cy="2834631"/>
              <a:chOff x="3126249" y="615248"/>
              <a:chExt cx="3325881" cy="2834631"/>
            </a:xfrm>
          </p:grpSpPr>
          <p:sp>
            <p:nvSpPr>
              <p:cNvPr id="16" name="Freeform 15"/>
              <p:cNvSpPr/>
              <p:nvPr userDrawn="1"/>
            </p:nvSpPr>
            <p:spPr bwMode="grayWhite">
              <a:xfrm rot="13693869" flipH="1">
                <a:off x="3845802" y="929727"/>
                <a:ext cx="2144802" cy="2887031"/>
              </a:xfrm>
              <a:custGeom>
                <a:avLst/>
                <a:gdLst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2" fmla="*/ 2990088 w 5980176"/>
                  <a:gd name="connsiteY2" fmla="*/ 3023616 h 6047232"/>
                  <a:gd name="connsiteX3" fmla="*/ 3722577 w 5980176"/>
                  <a:gd name="connsiteY3" fmla="*/ 92129 h 6047232"/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0" fmla="*/ 0 w 2374788"/>
                  <a:gd name="connsiteY0" fmla="*/ 0 h 3196606"/>
                  <a:gd name="connsiteX1" fmla="*/ 2246083 w 2374788"/>
                  <a:gd name="connsiteY1" fmla="*/ 3196607 h 3196606"/>
                  <a:gd name="connsiteX2" fmla="*/ 0 w 2374788"/>
                  <a:gd name="connsiteY2" fmla="*/ 0 h 3196606"/>
                  <a:gd name="connsiteX0" fmla="*/ 0 w 2374788"/>
                  <a:gd name="connsiteY0" fmla="*/ 0 h 3196606"/>
                  <a:gd name="connsiteX1" fmla="*/ 2246083 w 2374788"/>
                  <a:gd name="connsiteY1" fmla="*/ 3196607 h 3196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74788" h="3196606" stroke="0" extrusionOk="0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  <a:lnTo>
                      <a:pt x="0" y="0"/>
                    </a:lnTo>
                    <a:close/>
                  </a:path>
                  <a:path w="2374788" h="3196606" fill="none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</a:path>
                </a:pathLst>
              </a:custGeom>
              <a:ln w="63500" cmpd="sng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2000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65000"/>
                      </a:srgbClr>
                    </a:gs>
                    <a:gs pos="80000">
                      <a:srgbClr val="F8F8F8">
                        <a:alpha val="13000"/>
                      </a:srgbClr>
                    </a:gs>
                    <a:gs pos="100000">
                      <a:srgbClr val="DDDDDD">
                        <a:alpha val="0"/>
                      </a:srgbClr>
                    </a:gs>
                  </a:gsLst>
                  <a:lin ang="2700000" scaled="1"/>
                  <a:tileRect/>
                </a:gradFill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 rtl="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" name="Freeform 16"/>
              <p:cNvSpPr/>
              <p:nvPr userDrawn="1"/>
            </p:nvSpPr>
            <p:spPr bwMode="grayWhite">
              <a:xfrm rot="13693869" flipH="1">
                <a:off x="3371874" y="369623"/>
                <a:ext cx="2834631" cy="3325881"/>
              </a:xfrm>
              <a:custGeom>
                <a:avLst/>
                <a:gdLst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3" fmla="*/ 3009900 w 6019800"/>
                  <a:gd name="connsiteY3" fmla="*/ 3009900 h 6019800"/>
                  <a:gd name="connsiteX4" fmla="*/ 3009904 w 6019800"/>
                  <a:gd name="connsiteY4" fmla="*/ 0 h 6019800"/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  <a:gd name="connsiteX3" fmla="*/ 0 w 3138588"/>
                  <a:gd name="connsiteY3" fmla="*/ 0 h 3682514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38588" h="3682514" stroke="0" extrusionOk="0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  <a:lnTo>
                      <a:pt x="0" y="0"/>
                    </a:lnTo>
                    <a:close/>
                  </a:path>
                  <a:path w="3138588" h="3682514" fill="none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</a:path>
                </a:pathLst>
              </a:custGeom>
              <a:ln w="25400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46000"/>
                      </a:srgbClr>
                    </a:gs>
                    <a:gs pos="100000">
                      <a:srgbClr val="F8F8F8">
                        <a:alpha val="0"/>
                      </a:srgbClr>
                    </a:gs>
                  </a:gsLst>
                  <a:lin ang="27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3" name="Group 36"/>
            <p:cNvGrpSpPr/>
            <p:nvPr userDrawn="1"/>
          </p:nvGrpSpPr>
          <p:grpSpPr bwMode="grayWhite">
            <a:xfrm>
              <a:off x="2490231" y="1369960"/>
              <a:ext cx="4781177" cy="4074972"/>
              <a:chOff x="2490231" y="1369960"/>
              <a:chExt cx="4781177" cy="4074972"/>
            </a:xfrm>
          </p:grpSpPr>
          <p:sp>
            <p:nvSpPr>
              <p:cNvPr id="14" name="Freeform 13"/>
              <p:cNvSpPr/>
              <p:nvPr userDrawn="1"/>
            </p:nvSpPr>
            <p:spPr bwMode="grayWhite">
              <a:xfrm rot="13693869" flipH="1">
                <a:off x="3524638" y="1822044"/>
                <a:ext cx="3083296" cy="4150302"/>
              </a:xfrm>
              <a:custGeom>
                <a:avLst/>
                <a:gdLst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2" fmla="*/ 2990088 w 5980176"/>
                  <a:gd name="connsiteY2" fmla="*/ 3023616 h 6047232"/>
                  <a:gd name="connsiteX3" fmla="*/ 3722577 w 5980176"/>
                  <a:gd name="connsiteY3" fmla="*/ 92129 h 6047232"/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0" fmla="*/ 0 w 2374788"/>
                  <a:gd name="connsiteY0" fmla="*/ 0 h 3196607"/>
                  <a:gd name="connsiteX1" fmla="*/ 2246083 w 2374788"/>
                  <a:gd name="connsiteY1" fmla="*/ 3196607 h 3196607"/>
                  <a:gd name="connsiteX2" fmla="*/ 0 w 2374788"/>
                  <a:gd name="connsiteY2" fmla="*/ 0 h 3196607"/>
                  <a:gd name="connsiteX0" fmla="*/ 0 w 2374788"/>
                  <a:gd name="connsiteY0" fmla="*/ 0 h 3196607"/>
                  <a:gd name="connsiteX1" fmla="*/ 2246083 w 2374788"/>
                  <a:gd name="connsiteY1" fmla="*/ 3196607 h 3196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74788" h="3196607" stroke="0" extrusionOk="0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  <a:lnTo>
                      <a:pt x="0" y="0"/>
                    </a:lnTo>
                    <a:close/>
                  </a:path>
                  <a:path w="2374788" h="3196607" fill="none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</a:path>
                </a:pathLst>
              </a:custGeom>
              <a:ln w="63500" cmpd="sng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2000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47000"/>
                      </a:srgbClr>
                    </a:gs>
                    <a:gs pos="80000">
                      <a:srgbClr val="F8F8F8">
                        <a:alpha val="13000"/>
                      </a:srgbClr>
                    </a:gs>
                    <a:gs pos="100000">
                      <a:srgbClr val="DDDDDD">
                        <a:alpha val="0"/>
                      </a:srgbClr>
                    </a:gs>
                  </a:gsLst>
                  <a:lin ang="2700000" scaled="1"/>
                  <a:tileRect/>
                </a:gradFill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 rtl="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5" name="Freeform 14"/>
              <p:cNvSpPr/>
              <p:nvPr userDrawn="1"/>
            </p:nvSpPr>
            <p:spPr bwMode="grayWhite">
              <a:xfrm rot="13693869" flipH="1">
                <a:off x="2843334" y="1016857"/>
                <a:ext cx="4074972" cy="4781177"/>
              </a:xfrm>
              <a:custGeom>
                <a:avLst/>
                <a:gdLst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3" fmla="*/ 3009900 w 6019800"/>
                  <a:gd name="connsiteY3" fmla="*/ 3009900 h 6019800"/>
                  <a:gd name="connsiteX4" fmla="*/ 3009904 w 6019800"/>
                  <a:gd name="connsiteY4" fmla="*/ 0 h 6019800"/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  <a:gd name="connsiteX3" fmla="*/ 0 w 3138588"/>
                  <a:gd name="connsiteY3" fmla="*/ 0 h 3682514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38588" h="3682514" stroke="0" extrusionOk="0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  <a:lnTo>
                      <a:pt x="0" y="0"/>
                    </a:lnTo>
                    <a:close/>
                  </a:path>
                  <a:path w="3138588" h="3682514" fill="none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</a:path>
                </a:pathLst>
              </a:custGeom>
              <a:ln w="31750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35000"/>
                      </a:srgbClr>
                    </a:gs>
                    <a:gs pos="100000">
                      <a:srgbClr val="F8F8F8">
                        <a:alpha val="0"/>
                      </a:srgbClr>
                    </a:gs>
                  </a:gsLst>
                  <a:lin ang="27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pic>
        <p:nvPicPr>
          <p:cNvPr id="24" name="Picture 230" descr="star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gray">
          <a:xfrm>
            <a:off x="6197600" y="4419600"/>
            <a:ext cx="1193800" cy="914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77219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251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black">
          <a:xfrm>
            <a:off x="9424416" y="356617"/>
            <a:ext cx="2157984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56617"/>
            <a:ext cx="8534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959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88720"/>
            <a:ext cx="10972800" cy="498348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477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0976" y="2286001"/>
            <a:ext cx="10363200" cy="1362075"/>
          </a:xfrm>
        </p:spPr>
        <p:txBody>
          <a:bodyPr anchor="t">
            <a:noAutofit/>
          </a:bodyPr>
          <a:lstStyle>
            <a:lvl1pPr algn="ctr">
              <a:defRPr sz="4800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5360" y="1353312"/>
            <a:ext cx="10363200" cy="905256"/>
          </a:xfrm>
        </p:spPr>
        <p:txBody>
          <a:bodyPr anchor="b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Group 21"/>
          <p:cNvGrpSpPr/>
          <p:nvPr/>
        </p:nvGrpSpPr>
        <p:grpSpPr bwMode="grayWhite">
          <a:xfrm rot="19693411">
            <a:off x="4446678" y="1909248"/>
            <a:ext cx="8028305" cy="4829684"/>
            <a:chOff x="1761807" y="615248"/>
            <a:chExt cx="6021229" cy="4829684"/>
          </a:xfrm>
        </p:grpSpPr>
        <p:grpSp>
          <p:nvGrpSpPr>
            <p:cNvPr id="8" name="Group 42"/>
            <p:cNvGrpSpPr/>
            <p:nvPr userDrawn="1"/>
          </p:nvGrpSpPr>
          <p:grpSpPr bwMode="grayWhite">
            <a:xfrm>
              <a:off x="1761807" y="1695712"/>
              <a:ext cx="6021229" cy="3068566"/>
              <a:chOff x="1522575" y="779540"/>
              <a:chExt cx="6021229" cy="3068566"/>
            </a:xfrm>
          </p:grpSpPr>
          <p:sp>
            <p:nvSpPr>
              <p:cNvPr id="22" name="Freeform 21"/>
              <p:cNvSpPr/>
              <p:nvPr userDrawn="1"/>
            </p:nvSpPr>
            <p:spPr bwMode="grayWhite">
              <a:xfrm>
                <a:off x="1531435" y="783084"/>
                <a:ext cx="6012369" cy="3065022"/>
              </a:xfrm>
              <a:custGeom>
                <a:avLst/>
                <a:gdLst>
                  <a:gd name="connsiteX0" fmla="*/ 7435 w 6019800"/>
                  <a:gd name="connsiteY0" fmla="*/ 2798476 h 6019800"/>
                  <a:gd name="connsiteX1" fmla="*/ 3115681 w 6019800"/>
                  <a:gd name="connsiteY1" fmla="*/ 1859 h 6019800"/>
                  <a:gd name="connsiteX2" fmla="*/ 6019800 w 6019800"/>
                  <a:gd name="connsiteY2" fmla="*/ 3009907 h 6019800"/>
                  <a:gd name="connsiteX3" fmla="*/ 3009900 w 6019800"/>
                  <a:gd name="connsiteY3" fmla="*/ 3009900 h 6019800"/>
                  <a:gd name="connsiteX4" fmla="*/ 7435 w 6019800"/>
                  <a:gd name="connsiteY4" fmla="*/ 2798476 h 6019800"/>
                  <a:gd name="connsiteX0" fmla="*/ 7435 w 6019800"/>
                  <a:gd name="connsiteY0" fmla="*/ 2798476 h 6019800"/>
                  <a:gd name="connsiteX1" fmla="*/ 3115681 w 6019800"/>
                  <a:gd name="connsiteY1" fmla="*/ 1859 h 6019800"/>
                  <a:gd name="connsiteX2" fmla="*/ 6019800 w 6019800"/>
                  <a:gd name="connsiteY2" fmla="*/ 3009907 h 6019800"/>
                  <a:gd name="connsiteX0" fmla="*/ 0 w 6012369"/>
                  <a:gd name="connsiteY0" fmla="*/ 2853591 h 3065022"/>
                  <a:gd name="connsiteX1" fmla="*/ 3108246 w 6012369"/>
                  <a:gd name="connsiteY1" fmla="*/ 56974 h 3065022"/>
                  <a:gd name="connsiteX2" fmla="*/ 6012365 w 6012369"/>
                  <a:gd name="connsiteY2" fmla="*/ 3065022 h 3065022"/>
                  <a:gd name="connsiteX3" fmla="*/ 0 w 6012369"/>
                  <a:gd name="connsiteY3" fmla="*/ 2853591 h 3065022"/>
                  <a:gd name="connsiteX0" fmla="*/ 0 w 6012369"/>
                  <a:gd name="connsiteY0" fmla="*/ 2853591 h 3065022"/>
                  <a:gd name="connsiteX1" fmla="*/ 3108246 w 6012369"/>
                  <a:gd name="connsiteY1" fmla="*/ 56974 h 3065022"/>
                  <a:gd name="connsiteX2" fmla="*/ 6012365 w 6012369"/>
                  <a:gd name="connsiteY2" fmla="*/ 3065022 h 3065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012369" h="3065022" stroke="0" extrusionOk="0">
                    <a:moveTo>
                      <a:pt x="0" y="2853591"/>
                    </a:moveTo>
                    <a:cubicBezTo>
                      <a:pt x="113874" y="1236440"/>
                      <a:pt x="1488093" y="0"/>
                      <a:pt x="3108246" y="56974"/>
                    </a:cubicBezTo>
                    <a:cubicBezTo>
                      <a:pt x="4728399" y="113948"/>
                      <a:pt x="6012369" y="1443867"/>
                      <a:pt x="6012365" y="3065022"/>
                    </a:cubicBezTo>
                    <a:lnTo>
                      <a:pt x="0" y="2853591"/>
                    </a:lnTo>
                    <a:close/>
                  </a:path>
                  <a:path w="6012369" h="3065022" fill="none">
                    <a:moveTo>
                      <a:pt x="0" y="2853591"/>
                    </a:moveTo>
                    <a:cubicBezTo>
                      <a:pt x="113874" y="1236440"/>
                      <a:pt x="1488093" y="0"/>
                      <a:pt x="3108246" y="56974"/>
                    </a:cubicBezTo>
                    <a:cubicBezTo>
                      <a:pt x="4728399" y="113948"/>
                      <a:pt x="6012369" y="1443867"/>
                      <a:pt x="6012365" y="3065022"/>
                    </a:cubicBezTo>
                  </a:path>
                </a:pathLst>
              </a:custGeom>
              <a:ln w="63500" cmpd="sng">
                <a:gradFill flip="none" rotWithShape="1">
                  <a:gsLst>
                    <a:gs pos="91000">
                      <a:srgbClr val="F8F8F8">
                        <a:alpha val="0"/>
                      </a:srgbClr>
                    </a:gs>
                    <a:gs pos="2000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47000"/>
                      </a:srgbClr>
                    </a:gs>
                    <a:gs pos="80000">
                      <a:srgbClr val="F8F8F8">
                        <a:alpha val="13000"/>
                      </a:srgbClr>
                    </a:gs>
                    <a:gs pos="100000">
                      <a:srgbClr val="DDDDDD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3" name="Freeform 22"/>
              <p:cNvSpPr/>
              <p:nvPr userDrawn="1"/>
            </p:nvSpPr>
            <p:spPr bwMode="grayWhite">
              <a:xfrm>
                <a:off x="1522575" y="779540"/>
                <a:ext cx="6012369" cy="3065022"/>
              </a:xfrm>
              <a:custGeom>
                <a:avLst/>
                <a:gdLst>
                  <a:gd name="connsiteX0" fmla="*/ 7435 w 6019800"/>
                  <a:gd name="connsiteY0" fmla="*/ 2798476 h 6019800"/>
                  <a:gd name="connsiteX1" fmla="*/ 3115681 w 6019800"/>
                  <a:gd name="connsiteY1" fmla="*/ 1859 h 6019800"/>
                  <a:gd name="connsiteX2" fmla="*/ 6019800 w 6019800"/>
                  <a:gd name="connsiteY2" fmla="*/ 3009907 h 6019800"/>
                  <a:gd name="connsiteX3" fmla="*/ 3009900 w 6019800"/>
                  <a:gd name="connsiteY3" fmla="*/ 3009900 h 6019800"/>
                  <a:gd name="connsiteX4" fmla="*/ 7435 w 6019800"/>
                  <a:gd name="connsiteY4" fmla="*/ 2798476 h 6019800"/>
                  <a:gd name="connsiteX0" fmla="*/ 7435 w 6019800"/>
                  <a:gd name="connsiteY0" fmla="*/ 2798476 h 6019800"/>
                  <a:gd name="connsiteX1" fmla="*/ 3115681 w 6019800"/>
                  <a:gd name="connsiteY1" fmla="*/ 1859 h 6019800"/>
                  <a:gd name="connsiteX2" fmla="*/ 6019800 w 6019800"/>
                  <a:gd name="connsiteY2" fmla="*/ 3009907 h 6019800"/>
                  <a:gd name="connsiteX0" fmla="*/ 0 w 6012369"/>
                  <a:gd name="connsiteY0" fmla="*/ 2853591 h 3065022"/>
                  <a:gd name="connsiteX1" fmla="*/ 3108246 w 6012369"/>
                  <a:gd name="connsiteY1" fmla="*/ 56974 h 3065022"/>
                  <a:gd name="connsiteX2" fmla="*/ 6012365 w 6012369"/>
                  <a:gd name="connsiteY2" fmla="*/ 3065022 h 3065022"/>
                  <a:gd name="connsiteX3" fmla="*/ 0 w 6012369"/>
                  <a:gd name="connsiteY3" fmla="*/ 2853591 h 3065022"/>
                  <a:gd name="connsiteX0" fmla="*/ 0 w 6012369"/>
                  <a:gd name="connsiteY0" fmla="*/ 2853591 h 3065022"/>
                  <a:gd name="connsiteX1" fmla="*/ 3108246 w 6012369"/>
                  <a:gd name="connsiteY1" fmla="*/ 56974 h 3065022"/>
                  <a:gd name="connsiteX2" fmla="*/ 6012365 w 6012369"/>
                  <a:gd name="connsiteY2" fmla="*/ 3065022 h 3065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012369" h="3065022" stroke="0" extrusionOk="0">
                    <a:moveTo>
                      <a:pt x="0" y="2853591"/>
                    </a:moveTo>
                    <a:cubicBezTo>
                      <a:pt x="113874" y="1236440"/>
                      <a:pt x="1488093" y="0"/>
                      <a:pt x="3108246" y="56974"/>
                    </a:cubicBezTo>
                    <a:cubicBezTo>
                      <a:pt x="4728399" y="113948"/>
                      <a:pt x="6012369" y="1443867"/>
                      <a:pt x="6012365" y="3065022"/>
                    </a:cubicBezTo>
                    <a:lnTo>
                      <a:pt x="0" y="2853591"/>
                    </a:lnTo>
                    <a:close/>
                  </a:path>
                  <a:path w="6012369" h="3065022" fill="none">
                    <a:moveTo>
                      <a:pt x="0" y="2853591"/>
                    </a:moveTo>
                    <a:cubicBezTo>
                      <a:pt x="113874" y="1236440"/>
                      <a:pt x="1488093" y="0"/>
                      <a:pt x="3108246" y="56974"/>
                    </a:cubicBezTo>
                    <a:cubicBezTo>
                      <a:pt x="4728399" y="113948"/>
                      <a:pt x="6012369" y="1443867"/>
                      <a:pt x="6012365" y="3065022"/>
                    </a:cubicBezTo>
                  </a:path>
                </a:pathLst>
              </a:custGeom>
              <a:ln w="25400">
                <a:gradFill flip="none" rotWithShape="1">
                  <a:gsLst>
                    <a:gs pos="84000">
                      <a:srgbClr val="F8F8F8">
                        <a:alpha val="0"/>
                      </a:srgbClr>
                    </a:gs>
                    <a:gs pos="41000">
                      <a:srgbClr val="F8F8F8">
                        <a:alpha val="44000"/>
                      </a:srgbClr>
                    </a:gs>
                    <a:gs pos="88000">
                      <a:srgbClr val="F8F8F8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cxnSp>
          <p:nvCxnSpPr>
            <p:cNvPr id="9" name="Straight Connector 8"/>
            <p:cNvCxnSpPr/>
            <p:nvPr userDrawn="1"/>
          </p:nvCxnSpPr>
          <p:spPr bwMode="grayWhite">
            <a:xfrm rot="18120000" flipH="1">
              <a:off x="2718288" y="2106345"/>
              <a:ext cx="3999708" cy="2492654"/>
            </a:xfrm>
            <a:prstGeom prst="line">
              <a:avLst/>
            </a:prstGeom>
            <a:ln w="50800">
              <a:gradFill flip="none" rotWithShape="1">
                <a:gsLst>
                  <a:gs pos="10000">
                    <a:srgbClr val="FFFFFF">
                      <a:alpha val="0"/>
                    </a:srgbClr>
                  </a:gs>
                  <a:gs pos="50000">
                    <a:srgbClr val="F8F8F8">
                      <a:alpha val="60000"/>
                    </a:srgbClr>
                  </a:gs>
                  <a:gs pos="90000">
                    <a:srgbClr val="DDDDDD">
                      <a:alpha val="0"/>
                    </a:srgbClr>
                  </a:gs>
                </a:gsLst>
                <a:lin ang="2700000" scaled="1"/>
                <a:tileRect/>
              </a:gradFill>
              <a:miter lim="800000"/>
            </a:ln>
            <a:effectLst>
              <a:glow rad="63500">
                <a:srgbClr val="FFFFFF">
                  <a:alpha val="3922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38"/>
            <p:cNvGrpSpPr/>
            <p:nvPr userDrawn="1"/>
          </p:nvGrpSpPr>
          <p:grpSpPr bwMode="grayWhite">
            <a:xfrm>
              <a:off x="3730877" y="1536192"/>
              <a:ext cx="2721357" cy="3879656"/>
              <a:chOff x="3730877" y="1536192"/>
              <a:chExt cx="2721357" cy="3879656"/>
            </a:xfrm>
          </p:grpSpPr>
          <p:sp>
            <p:nvSpPr>
              <p:cNvPr id="20" name="Freeform 19"/>
              <p:cNvSpPr/>
              <p:nvPr userDrawn="1"/>
            </p:nvSpPr>
            <p:spPr bwMode="grayWhite">
              <a:xfrm>
                <a:off x="4388453" y="1629422"/>
                <a:ext cx="2059093" cy="3405426"/>
              </a:xfrm>
              <a:custGeom>
                <a:avLst/>
                <a:gdLst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2" fmla="*/ 2990088 w 5980176"/>
                  <a:gd name="connsiteY2" fmla="*/ 3023616 h 6047232"/>
                  <a:gd name="connsiteX3" fmla="*/ 3722577 w 5980176"/>
                  <a:gd name="connsiteY3" fmla="*/ 92129 h 6047232"/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0" fmla="*/ 0 w 2374787"/>
                  <a:gd name="connsiteY0" fmla="*/ 0 h 3196607"/>
                  <a:gd name="connsiteX1" fmla="*/ 2246083 w 2374787"/>
                  <a:gd name="connsiteY1" fmla="*/ 3196607 h 3196607"/>
                  <a:gd name="connsiteX2" fmla="*/ 0 w 2374787"/>
                  <a:gd name="connsiteY2" fmla="*/ 0 h 3196607"/>
                  <a:gd name="connsiteX0" fmla="*/ 0 w 2374787"/>
                  <a:gd name="connsiteY0" fmla="*/ 0 h 3196607"/>
                  <a:gd name="connsiteX1" fmla="*/ 2246083 w 2374787"/>
                  <a:gd name="connsiteY1" fmla="*/ 3196607 h 3196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74787" h="3196607" stroke="0" extrusionOk="0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  <a:lnTo>
                      <a:pt x="0" y="0"/>
                    </a:lnTo>
                    <a:close/>
                  </a:path>
                  <a:path w="2374787" h="3196607" fill="none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</a:path>
                </a:pathLst>
              </a:custGeom>
              <a:ln w="63500" cmpd="sng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2000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52000"/>
                      </a:srgbClr>
                    </a:gs>
                    <a:gs pos="80000">
                      <a:srgbClr val="F8F8F8">
                        <a:alpha val="13000"/>
                      </a:srgbClr>
                    </a:gs>
                    <a:gs pos="100000">
                      <a:srgbClr val="DDDDDD">
                        <a:alpha val="0"/>
                      </a:srgbClr>
                    </a:gs>
                  </a:gsLst>
                  <a:lin ang="2700000" scaled="1"/>
                  <a:tileRect/>
                </a:gradFill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 rtl="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Freeform 20"/>
              <p:cNvSpPr/>
              <p:nvPr userDrawn="1"/>
            </p:nvSpPr>
            <p:spPr bwMode="grayWhite">
              <a:xfrm>
                <a:off x="3730877" y="1536192"/>
                <a:ext cx="2721357" cy="3879656"/>
              </a:xfrm>
              <a:custGeom>
                <a:avLst/>
                <a:gdLst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3" fmla="*/ 3009900 w 6019800"/>
                  <a:gd name="connsiteY3" fmla="*/ 3009900 h 6019800"/>
                  <a:gd name="connsiteX4" fmla="*/ 3009904 w 6019800"/>
                  <a:gd name="connsiteY4" fmla="*/ 0 h 6019800"/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0" fmla="*/ 1 w 3138588"/>
                  <a:gd name="connsiteY0" fmla="*/ 0 h 3682514"/>
                  <a:gd name="connsiteX1" fmla="*/ 2354144 w 3138588"/>
                  <a:gd name="connsiteY1" fmla="*/ 1134402 h 3682514"/>
                  <a:gd name="connsiteX2" fmla="*/ 2933782 w 3138588"/>
                  <a:gd name="connsiteY2" fmla="*/ 3682514 h 3682514"/>
                  <a:gd name="connsiteX3" fmla="*/ 1 w 3138588"/>
                  <a:gd name="connsiteY3" fmla="*/ 0 h 3682514"/>
                  <a:gd name="connsiteX0" fmla="*/ 1 w 3138588"/>
                  <a:gd name="connsiteY0" fmla="*/ 0 h 3682514"/>
                  <a:gd name="connsiteX1" fmla="*/ 2354144 w 3138588"/>
                  <a:gd name="connsiteY1" fmla="*/ 1134402 h 3682514"/>
                  <a:gd name="connsiteX2" fmla="*/ 2933782 w 3138588"/>
                  <a:gd name="connsiteY2" fmla="*/ 3682514 h 3682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38588" h="3682514" stroke="0" extrusionOk="0">
                    <a:moveTo>
                      <a:pt x="1" y="0"/>
                    </a:moveTo>
                    <a:cubicBezTo>
                      <a:pt x="916499" y="1"/>
                      <a:pt x="1783065" y="417577"/>
                      <a:pt x="2354144" y="1134402"/>
                    </a:cubicBezTo>
                    <a:cubicBezTo>
                      <a:pt x="2925223" y="1851227"/>
                      <a:pt x="3138589" y="2789193"/>
                      <a:pt x="2933782" y="3682514"/>
                    </a:cubicBezTo>
                    <a:lnTo>
                      <a:pt x="1" y="0"/>
                    </a:lnTo>
                    <a:close/>
                  </a:path>
                  <a:path w="3138588" h="3682514" fill="none">
                    <a:moveTo>
                      <a:pt x="1" y="0"/>
                    </a:moveTo>
                    <a:cubicBezTo>
                      <a:pt x="916499" y="1"/>
                      <a:pt x="1783065" y="417577"/>
                      <a:pt x="2354144" y="1134402"/>
                    </a:cubicBezTo>
                    <a:cubicBezTo>
                      <a:pt x="2925223" y="1851227"/>
                      <a:pt x="3138589" y="2789193"/>
                      <a:pt x="2933782" y="3682514"/>
                    </a:cubicBezTo>
                  </a:path>
                </a:pathLst>
              </a:custGeom>
              <a:ln w="25400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55000"/>
                      </a:srgbClr>
                    </a:gs>
                    <a:gs pos="100000">
                      <a:srgbClr val="F8F8F8">
                        <a:alpha val="0"/>
                      </a:srgbClr>
                    </a:gs>
                  </a:gsLst>
                  <a:lin ang="27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1" name="Group 39"/>
            <p:cNvGrpSpPr/>
            <p:nvPr userDrawn="1"/>
          </p:nvGrpSpPr>
          <p:grpSpPr bwMode="grayWhite">
            <a:xfrm>
              <a:off x="2756586" y="1619763"/>
              <a:ext cx="2892850" cy="3379627"/>
              <a:chOff x="2756587" y="1619763"/>
              <a:chExt cx="2892850" cy="3379627"/>
            </a:xfrm>
          </p:grpSpPr>
          <p:sp>
            <p:nvSpPr>
              <p:cNvPr id="18" name="Freeform 17"/>
              <p:cNvSpPr/>
              <p:nvPr userDrawn="1"/>
            </p:nvSpPr>
            <p:spPr bwMode="grayWhite">
              <a:xfrm flipH="1">
                <a:off x="2774785" y="1709909"/>
                <a:ext cx="2188853" cy="2933686"/>
              </a:xfrm>
              <a:custGeom>
                <a:avLst/>
                <a:gdLst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2" fmla="*/ 2990088 w 5980176"/>
                  <a:gd name="connsiteY2" fmla="*/ 3023616 h 6047232"/>
                  <a:gd name="connsiteX3" fmla="*/ 3722577 w 5980176"/>
                  <a:gd name="connsiteY3" fmla="*/ 92129 h 6047232"/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0" fmla="*/ 0 w 2374789"/>
                  <a:gd name="connsiteY0" fmla="*/ 0 h 3196608"/>
                  <a:gd name="connsiteX1" fmla="*/ 2246083 w 2374789"/>
                  <a:gd name="connsiteY1" fmla="*/ 3196607 h 3196608"/>
                  <a:gd name="connsiteX2" fmla="*/ 0 w 2374789"/>
                  <a:gd name="connsiteY2" fmla="*/ 0 h 3196608"/>
                  <a:gd name="connsiteX0" fmla="*/ 0 w 2374789"/>
                  <a:gd name="connsiteY0" fmla="*/ 0 h 3196608"/>
                  <a:gd name="connsiteX1" fmla="*/ 2246083 w 2374789"/>
                  <a:gd name="connsiteY1" fmla="*/ 3196607 h 3196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74789" h="3196608" stroke="0" extrusionOk="0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  <a:lnTo>
                      <a:pt x="0" y="0"/>
                    </a:lnTo>
                    <a:close/>
                  </a:path>
                  <a:path w="2374789" h="3196608" fill="none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</a:path>
                </a:pathLst>
              </a:custGeom>
              <a:ln w="63500" cmpd="sng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2000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47000"/>
                      </a:srgbClr>
                    </a:gs>
                    <a:gs pos="80000">
                      <a:srgbClr val="F8F8F8">
                        <a:alpha val="13000"/>
                      </a:srgbClr>
                    </a:gs>
                    <a:gs pos="100000">
                      <a:srgbClr val="DDDDDD">
                        <a:alpha val="0"/>
                      </a:srgbClr>
                    </a:gs>
                  </a:gsLst>
                  <a:lin ang="2700000" scaled="1"/>
                  <a:tileRect/>
                </a:gradFill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 rtl="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9" name="Freeform 18"/>
              <p:cNvSpPr/>
              <p:nvPr userDrawn="1"/>
            </p:nvSpPr>
            <p:spPr bwMode="grayWhite">
              <a:xfrm flipH="1">
                <a:off x="2756587" y="1619763"/>
                <a:ext cx="2892850" cy="3379627"/>
              </a:xfrm>
              <a:custGeom>
                <a:avLst/>
                <a:gdLst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3" fmla="*/ 3009900 w 6019800"/>
                  <a:gd name="connsiteY3" fmla="*/ 3009900 h 6019800"/>
                  <a:gd name="connsiteX4" fmla="*/ 3009904 w 6019800"/>
                  <a:gd name="connsiteY4" fmla="*/ 0 h 6019800"/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  <a:gd name="connsiteX3" fmla="*/ 0 w 3138588"/>
                  <a:gd name="connsiteY3" fmla="*/ 0 h 3682514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38588" h="3682514" stroke="0" extrusionOk="0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  <a:lnTo>
                      <a:pt x="0" y="0"/>
                    </a:lnTo>
                    <a:close/>
                  </a:path>
                  <a:path w="3138588" h="3682514" fill="none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</a:path>
                </a:pathLst>
              </a:custGeom>
              <a:ln w="28575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43000"/>
                      </a:srgbClr>
                    </a:gs>
                    <a:gs pos="100000">
                      <a:srgbClr val="F8F8F8">
                        <a:alpha val="0"/>
                      </a:srgbClr>
                    </a:gs>
                  </a:gsLst>
                  <a:lin ang="27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2" name="Group 37"/>
            <p:cNvGrpSpPr/>
            <p:nvPr userDrawn="1"/>
          </p:nvGrpSpPr>
          <p:grpSpPr bwMode="grayWhite">
            <a:xfrm>
              <a:off x="3126248" y="615248"/>
              <a:ext cx="3325881" cy="2834631"/>
              <a:chOff x="3126249" y="615248"/>
              <a:chExt cx="3325881" cy="2834631"/>
            </a:xfrm>
          </p:grpSpPr>
          <p:sp>
            <p:nvSpPr>
              <p:cNvPr id="16" name="Freeform 15"/>
              <p:cNvSpPr/>
              <p:nvPr userDrawn="1"/>
            </p:nvSpPr>
            <p:spPr bwMode="grayWhite">
              <a:xfrm rot="13693869" flipH="1">
                <a:off x="3845802" y="929727"/>
                <a:ext cx="2144802" cy="2887031"/>
              </a:xfrm>
              <a:custGeom>
                <a:avLst/>
                <a:gdLst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2" fmla="*/ 2990088 w 5980176"/>
                  <a:gd name="connsiteY2" fmla="*/ 3023616 h 6047232"/>
                  <a:gd name="connsiteX3" fmla="*/ 3722577 w 5980176"/>
                  <a:gd name="connsiteY3" fmla="*/ 92129 h 6047232"/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0" fmla="*/ 0 w 2374788"/>
                  <a:gd name="connsiteY0" fmla="*/ 0 h 3196606"/>
                  <a:gd name="connsiteX1" fmla="*/ 2246083 w 2374788"/>
                  <a:gd name="connsiteY1" fmla="*/ 3196607 h 3196606"/>
                  <a:gd name="connsiteX2" fmla="*/ 0 w 2374788"/>
                  <a:gd name="connsiteY2" fmla="*/ 0 h 3196606"/>
                  <a:gd name="connsiteX0" fmla="*/ 0 w 2374788"/>
                  <a:gd name="connsiteY0" fmla="*/ 0 h 3196606"/>
                  <a:gd name="connsiteX1" fmla="*/ 2246083 w 2374788"/>
                  <a:gd name="connsiteY1" fmla="*/ 3196607 h 3196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74788" h="3196606" stroke="0" extrusionOk="0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  <a:lnTo>
                      <a:pt x="0" y="0"/>
                    </a:lnTo>
                    <a:close/>
                  </a:path>
                  <a:path w="2374788" h="3196606" fill="none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</a:path>
                </a:pathLst>
              </a:custGeom>
              <a:ln w="63500" cmpd="sng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2000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65000"/>
                      </a:srgbClr>
                    </a:gs>
                    <a:gs pos="80000">
                      <a:srgbClr val="F8F8F8">
                        <a:alpha val="13000"/>
                      </a:srgbClr>
                    </a:gs>
                    <a:gs pos="100000">
                      <a:srgbClr val="DDDDDD">
                        <a:alpha val="0"/>
                      </a:srgbClr>
                    </a:gs>
                  </a:gsLst>
                  <a:lin ang="2700000" scaled="1"/>
                  <a:tileRect/>
                </a:gradFill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 rtl="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" name="Freeform 16"/>
              <p:cNvSpPr/>
              <p:nvPr userDrawn="1"/>
            </p:nvSpPr>
            <p:spPr bwMode="grayWhite">
              <a:xfrm rot="13693869" flipH="1">
                <a:off x="3371874" y="369623"/>
                <a:ext cx="2834631" cy="3325881"/>
              </a:xfrm>
              <a:custGeom>
                <a:avLst/>
                <a:gdLst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3" fmla="*/ 3009900 w 6019800"/>
                  <a:gd name="connsiteY3" fmla="*/ 3009900 h 6019800"/>
                  <a:gd name="connsiteX4" fmla="*/ 3009904 w 6019800"/>
                  <a:gd name="connsiteY4" fmla="*/ 0 h 6019800"/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  <a:gd name="connsiteX3" fmla="*/ 0 w 3138588"/>
                  <a:gd name="connsiteY3" fmla="*/ 0 h 3682514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38588" h="3682514" stroke="0" extrusionOk="0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  <a:lnTo>
                      <a:pt x="0" y="0"/>
                    </a:lnTo>
                    <a:close/>
                  </a:path>
                  <a:path w="3138588" h="3682514" fill="none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</a:path>
                </a:pathLst>
              </a:custGeom>
              <a:ln w="25400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46000"/>
                      </a:srgbClr>
                    </a:gs>
                    <a:gs pos="100000">
                      <a:srgbClr val="F8F8F8">
                        <a:alpha val="0"/>
                      </a:srgbClr>
                    </a:gs>
                  </a:gsLst>
                  <a:lin ang="27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3" name="Group 36"/>
            <p:cNvGrpSpPr/>
            <p:nvPr userDrawn="1"/>
          </p:nvGrpSpPr>
          <p:grpSpPr bwMode="grayWhite">
            <a:xfrm>
              <a:off x="2490231" y="1369960"/>
              <a:ext cx="4781177" cy="4074972"/>
              <a:chOff x="2490231" y="1369960"/>
              <a:chExt cx="4781177" cy="4074972"/>
            </a:xfrm>
          </p:grpSpPr>
          <p:sp>
            <p:nvSpPr>
              <p:cNvPr id="14" name="Freeform 13"/>
              <p:cNvSpPr/>
              <p:nvPr userDrawn="1"/>
            </p:nvSpPr>
            <p:spPr bwMode="grayWhite">
              <a:xfrm rot="13693869" flipH="1">
                <a:off x="3524638" y="1822044"/>
                <a:ext cx="3083296" cy="4150302"/>
              </a:xfrm>
              <a:custGeom>
                <a:avLst/>
                <a:gdLst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2" fmla="*/ 2990088 w 5980176"/>
                  <a:gd name="connsiteY2" fmla="*/ 3023616 h 6047232"/>
                  <a:gd name="connsiteX3" fmla="*/ 3722577 w 5980176"/>
                  <a:gd name="connsiteY3" fmla="*/ 92129 h 6047232"/>
                  <a:gd name="connsiteX0" fmla="*/ 3722577 w 5980176"/>
                  <a:gd name="connsiteY0" fmla="*/ 92129 h 6047232"/>
                  <a:gd name="connsiteX1" fmla="*/ 5968660 w 5980176"/>
                  <a:gd name="connsiteY1" fmla="*/ 3288736 h 6047232"/>
                  <a:gd name="connsiteX0" fmla="*/ 0 w 2374788"/>
                  <a:gd name="connsiteY0" fmla="*/ 0 h 3196607"/>
                  <a:gd name="connsiteX1" fmla="*/ 2246083 w 2374788"/>
                  <a:gd name="connsiteY1" fmla="*/ 3196607 h 3196607"/>
                  <a:gd name="connsiteX2" fmla="*/ 0 w 2374788"/>
                  <a:gd name="connsiteY2" fmla="*/ 0 h 3196607"/>
                  <a:gd name="connsiteX0" fmla="*/ 0 w 2374788"/>
                  <a:gd name="connsiteY0" fmla="*/ 0 h 3196607"/>
                  <a:gd name="connsiteX1" fmla="*/ 2246083 w 2374788"/>
                  <a:gd name="connsiteY1" fmla="*/ 3196607 h 3196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74788" h="3196607" stroke="0" extrusionOk="0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  <a:lnTo>
                      <a:pt x="0" y="0"/>
                    </a:lnTo>
                    <a:close/>
                  </a:path>
                  <a:path w="2374788" h="3196607" fill="none">
                    <a:moveTo>
                      <a:pt x="0" y="0"/>
                    </a:moveTo>
                    <a:cubicBezTo>
                      <a:pt x="1423116" y="363612"/>
                      <a:pt x="2374788" y="1718024"/>
                      <a:pt x="2246083" y="3196607"/>
                    </a:cubicBezTo>
                  </a:path>
                </a:pathLst>
              </a:custGeom>
              <a:ln w="63500" cmpd="sng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2000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47000"/>
                      </a:srgbClr>
                    </a:gs>
                    <a:gs pos="80000">
                      <a:srgbClr val="F8F8F8">
                        <a:alpha val="13000"/>
                      </a:srgbClr>
                    </a:gs>
                    <a:gs pos="100000">
                      <a:srgbClr val="DDDDDD">
                        <a:alpha val="0"/>
                      </a:srgbClr>
                    </a:gs>
                  </a:gsLst>
                  <a:lin ang="2700000" scaled="1"/>
                  <a:tileRect/>
                </a:gradFill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 rtl="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5" name="Freeform 14"/>
              <p:cNvSpPr/>
              <p:nvPr userDrawn="1"/>
            </p:nvSpPr>
            <p:spPr bwMode="grayWhite">
              <a:xfrm rot="13693869" flipH="1">
                <a:off x="2843334" y="1016857"/>
                <a:ext cx="4074972" cy="4781177"/>
              </a:xfrm>
              <a:custGeom>
                <a:avLst/>
                <a:gdLst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3" fmla="*/ 3009900 w 6019800"/>
                  <a:gd name="connsiteY3" fmla="*/ 3009900 h 6019800"/>
                  <a:gd name="connsiteX4" fmla="*/ 3009904 w 6019800"/>
                  <a:gd name="connsiteY4" fmla="*/ 0 h 6019800"/>
                  <a:gd name="connsiteX0" fmla="*/ 3009904 w 6019800"/>
                  <a:gd name="connsiteY0" fmla="*/ 0 h 6019800"/>
                  <a:gd name="connsiteX1" fmla="*/ 5364047 w 6019800"/>
                  <a:gd name="connsiteY1" fmla="*/ 1134402 h 6019800"/>
                  <a:gd name="connsiteX2" fmla="*/ 5943685 w 6019800"/>
                  <a:gd name="connsiteY2" fmla="*/ 3682514 h 6019800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  <a:gd name="connsiteX3" fmla="*/ 0 w 3138588"/>
                  <a:gd name="connsiteY3" fmla="*/ 0 h 3682514"/>
                  <a:gd name="connsiteX0" fmla="*/ 0 w 3138588"/>
                  <a:gd name="connsiteY0" fmla="*/ 0 h 3682514"/>
                  <a:gd name="connsiteX1" fmla="*/ 2354143 w 3138588"/>
                  <a:gd name="connsiteY1" fmla="*/ 1134402 h 3682514"/>
                  <a:gd name="connsiteX2" fmla="*/ 2933781 w 3138588"/>
                  <a:gd name="connsiteY2" fmla="*/ 3682514 h 3682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38588" h="3682514" stroke="0" extrusionOk="0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  <a:lnTo>
                      <a:pt x="0" y="0"/>
                    </a:lnTo>
                    <a:close/>
                  </a:path>
                  <a:path w="3138588" h="3682514" fill="none">
                    <a:moveTo>
                      <a:pt x="0" y="0"/>
                    </a:moveTo>
                    <a:cubicBezTo>
                      <a:pt x="916498" y="1"/>
                      <a:pt x="1783064" y="417577"/>
                      <a:pt x="2354143" y="1134402"/>
                    </a:cubicBezTo>
                    <a:cubicBezTo>
                      <a:pt x="2925222" y="1851227"/>
                      <a:pt x="3138588" y="2789193"/>
                      <a:pt x="2933781" y="3682514"/>
                    </a:cubicBezTo>
                  </a:path>
                </a:pathLst>
              </a:custGeom>
              <a:ln w="31750">
                <a:gradFill flip="none" rotWithShape="1">
                  <a:gsLst>
                    <a:gs pos="0">
                      <a:srgbClr val="F8F8F8">
                        <a:alpha val="0"/>
                      </a:srgbClr>
                    </a:gs>
                    <a:gs pos="50000">
                      <a:srgbClr val="F8F8F8">
                        <a:alpha val="35000"/>
                      </a:srgbClr>
                    </a:gs>
                    <a:gs pos="100000">
                      <a:srgbClr val="F8F8F8">
                        <a:alpha val="0"/>
                      </a:srgbClr>
                    </a:gs>
                  </a:gsLst>
                  <a:lin ang="27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pic>
        <p:nvPicPr>
          <p:cNvPr id="24" name="Picture 230" descr="star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gray">
          <a:xfrm>
            <a:off x="6197600" y="4419600"/>
            <a:ext cx="1193800" cy="914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34823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76" y="1289304"/>
            <a:ext cx="5384800" cy="467258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2304" y="1289304"/>
            <a:ext cx="5384800" cy="467258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656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353312"/>
            <a:ext cx="5388864" cy="639762"/>
          </a:xfrm>
          <a:solidFill>
            <a:srgbClr val="FFFFFF">
              <a:alpha val="25098"/>
            </a:srgbClr>
          </a:solidFill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093976"/>
            <a:ext cx="5386917" cy="403250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93367" y="1353312"/>
            <a:ext cx="5388864" cy="639762"/>
          </a:xfrm>
          <a:solidFill>
            <a:srgbClr val="FFFFFF">
              <a:alpha val="25098"/>
            </a:srgbClr>
          </a:solidFill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093976"/>
            <a:ext cx="5389033" cy="403250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061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982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727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1536" y="0"/>
            <a:ext cx="9960864" cy="987552"/>
          </a:xfrm>
        </p:spPr>
        <p:txBody>
          <a:bodyPr anchor="b">
            <a:normAutofit/>
          </a:bodyPr>
          <a:lstStyle>
            <a:lvl1pPr algn="l">
              <a:defRPr sz="40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4688" y="1371600"/>
            <a:ext cx="6230112" cy="485546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034528" y="1371600"/>
            <a:ext cx="3511296" cy="4873752"/>
          </a:xfrm>
          <a:gradFill>
            <a:gsLst>
              <a:gs pos="0">
                <a:schemeClr val="bg1">
                  <a:lumMod val="95000"/>
                  <a:alpha val="34000"/>
                </a:schemeClr>
              </a:gs>
              <a:gs pos="60000">
                <a:schemeClr val="tx2">
                  <a:lumMod val="20000"/>
                  <a:lumOff val="80000"/>
                  <a:alpha val="0"/>
                </a:schemeClr>
              </a:gs>
            </a:gsLst>
            <a:lin ang="5400000" scaled="1"/>
          </a:gradFill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2753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70560" y="4855464"/>
            <a:ext cx="4291584" cy="777240"/>
          </a:xfrm>
          <a:solidFill>
            <a:schemeClr val="bg2">
              <a:lumMod val="50000"/>
            </a:schemeClr>
          </a:solidFill>
        </p:spPr>
        <p:txBody>
          <a:bodyPr anchor="ctr"/>
          <a:lstStyle>
            <a:lvl1pPr algn="ctr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5157216" y="1216152"/>
            <a:ext cx="6169152" cy="4398264"/>
          </a:xfrm>
          <a:solidFill>
            <a:srgbClr val="EAEAEA"/>
          </a:solidFill>
          <a:effectLst>
            <a:outerShdw blurRad="254000" dist="101600" dir="2700000" algn="ctr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560" y="1216152"/>
            <a:ext cx="4291584" cy="3575304"/>
          </a:xfrm>
        </p:spPr>
        <p:txBody>
          <a:bodyPr anchor="b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272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White">
          <a:xfrm>
            <a:off x="0" y="0"/>
            <a:ext cx="12192000" cy="6858000"/>
          </a:xfrm>
          <a:prstGeom prst="rect">
            <a:avLst/>
          </a:prstGeom>
          <a:gradFill>
            <a:gsLst>
              <a:gs pos="6000">
                <a:schemeClr val="bg2">
                  <a:lumMod val="50000"/>
                  <a:alpha val="83000"/>
                </a:schemeClr>
              </a:gs>
              <a:gs pos="26000">
                <a:schemeClr val="bg2">
                  <a:lumMod val="50000"/>
                  <a:alpha val="63000"/>
                </a:schemeClr>
              </a:gs>
              <a:gs pos="50000">
                <a:schemeClr val="bg2">
                  <a:lumMod val="50000"/>
                  <a:alpha val="27000"/>
                </a:schemeClr>
              </a:gs>
              <a:gs pos="100000">
                <a:schemeClr val="bg2">
                  <a:lumMod val="50000"/>
                  <a:alpha val="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 bwMode="black">
          <a:xfrm>
            <a:off x="0" y="0"/>
            <a:ext cx="1621536" cy="987552"/>
          </a:xfrm>
          <a:prstGeom prst="rect">
            <a:avLst/>
          </a:prstGeom>
          <a:solidFill>
            <a:srgbClr val="FFFF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/>
        </p:nvSpPr>
        <p:spPr bwMode="white">
          <a:xfrm>
            <a:off x="101600" y="1066800"/>
            <a:ext cx="3454400" cy="1219200"/>
          </a:xfrm>
          <a:prstGeom prst="rect">
            <a:avLst/>
          </a:prstGeom>
          <a:blipFill dpi="0" rotWithShape="1">
            <a:blip r:embed="rId13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" name="Picture 136" descr="star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gray">
          <a:xfrm rot="-1315059">
            <a:off x="11546538" y="5872450"/>
            <a:ext cx="723900" cy="555625"/>
          </a:xfrm>
          <a:prstGeom prst="rect">
            <a:avLst/>
          </a:prstGeom>
          <a:noFill/>
        </p:spPr>
      </p:pic>
      <p:pic>
        <p:nvPicPr>
          <p:cNvPr id="11" name="Picture 139" descr="star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gray">
          <a:xfrm rot="-1315059" flipH="1" flipV="1">
            <a:off x="203200" y="4724401"/>
            <a:ext cx="567267" cy="434975"/>
          </a:xfrm>
          <a:prstGeom prst="rect">
            <a:avLst/>
          </a:prstGeom>
          <a:noFill/>
        </p:spPr>
      </p:pic>
      <p:pic>
        <p:nvPicPr>
          <p:cNvPr id="12" name="Picture 99" descr="star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gray">
          <a:xfrm rot="-1315059">
            <a:off x="711200" y="152401"/>
            <a:ext cx="922867" cy="708025"/>
          </a:xfrm>
          <a:prstGeom prst="rect">
            <a:avLst/>
          </a:prstGeom>
          <a:noFill/>
        </p:spPr>
      </p:pic>
      <p:cxnSp>
        <p:nvCxnSpPr>
          <p:cNvPr id="13" name="Straight Connector 12"/>
          <p:cNvCxnSpPr/>
          <p:nvPr/>
        </p:nvCxnSpPr>
        <p:spPr bwMode="white">
          <a:xfrm>
            <a:off x="1622595" y="0"/>
            <a:ext cx="0" cy="6858000"/>
          </a:xfrm>
          <a:prstGeom prst="line">
            <a:avLst/>
          </a:prstGeom>
          <a:ln>
            <a:solidFill>
              <a:srgbClr val="FFFFF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 bwMode="ltGray">
          <a:xfrm>
            <a:off x="11618976" y="0"/>
            <a:ext cx="0" cy="6858000"/>
          </a:xfrm>
          <a:prstGeom prst="line">
            <a:avLst/>
          </a:prstGeom>
          <a:ln>
            <a:solidFill>
              <a:srgbClr val="FFFFF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ltGray">
          <a:xfrm>
            <a:off x="3560064" y="0"/>
            <a:ext cx="0" cy="6858000"/>
          </a:xfrm>
          <a:prstGeom prst="line">
            <a:avLst/>
          </a:prstGeom>
          <a:ln>
            <a:solidFill>
              <a:srgbClr val="FFFFF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grayWhite">
          <a:xfrm>
            <a:off x="0" y="990600"/>
            <a:ext cx="12192000" cy="1588"/>
          </a:xfrm>
          <a:prstGeom prst="line">
            <a:avLst/>
          </a:prstGeom>
          <a:ln>
            <a:solidFill>
              <a:srgbClr val="FFFFF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 bwMode="grayWhite">
          <a:xfrm>
            <a:off x="7717536" y="1069848"/>
            <a:ext cx="4474464" cy="1588"/>
          </a:xfrm>
          <a:prstGeom prst="line">
            <a:avLst/>
          </a:prstGeom>
          <a:ln>
            <a:solidFill>
              <a:srgbClr val="FFFFF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01"/>
          <p:cNvGrpSpPr>
            <a:grpSpLocks/>
          </p:cNvGrpSpPr>
          <p:nvPr/>
        </p:nvGrpSpPr>
        <p:grpSpPr bwMode="ltGray">
          <a:xfrm>
            <a:off x="-82016" y="-103188"/>
            <a:ext cx="5466816" cy="4217988"/>
            <a:chOff x="-80" y="-65"/>
            <a:chExt cx="2624" cy="2631"/>
          </a:xfrm>
          <a:solidFill>
            <a:schemeClr val="bg2">
              <a:lumMod val="20000"/>
              <a:lumOff val="80000"/>
              <a:alpha val="10196"/>
            </a:schemeClr>
          </a:solidFill>
        </p:grpSpPr>
        <p:sp>
          <p:nvSpPr>
            <p:cNvPr id="19" name="Freeform 102"/>
            <p:cNvSpPr>
              <a:spLocks/>
            </p:cNvSpPr>
            <p:nvPr/>
          </p:nvSpPr>
          <p:spPr bwMode="ltGray">
            <a:xfrm>
              <a:off x="1703" y="0"/>
              <a:ext cx="73" cy="34"/>
            </a:xfrm>
            <a:custGeom>
              <a:avLst/>
              <a:gdLst>
                <a:gd name="connsiteX0" fmla="*/ 674 w 711"/>
                <a:gd name="connsiteY0" fmla="*/ 0 h 451"/>
                <a:gd name="connsiteX1" fmla="*/ 711 w 711"/>
                <a:gd name="connsiteY1" fmla="*/ 67 h 451"/>
                <a:gd name="connsiteX2" fmla="*/ 132 w 711"/>
                <a:gd name="connsiteY2" fmla="*/ 401 h 451"/>
                <a:gd name="connsiteX3" fmla="*/ 112 w 711"/>
                <a:gd name="connsiteY3" fmla="*/ 367 h 451"/>
                <a:gd name="connsiteX4" fmla="*/ 94 w 711"/>
                <a:gd name="connsiteY4" fmla="*/ 335 h 451"/>
                <a:gd name="connsiteX5" fmla="*/ 674 w 711"/>
                <a:gd name="connsiteY5" fmla="*/ 0 h 451"/>
                <a:gd name="connsiteX0" fmla="*/ 674 w 711"/>
                <a:gd name="connsiteY0" fmla="*/ 0 h 451"/>
                <a:gd name="connsiteX1" fmla="*/ 711 w 711"/>
                <a:gd name="connsiteY1" fmla="*/ 67 h 451"/>
                <a:gd name="connsiteX2" fmla="*/ 185 w 711"/>
                <a:gd name="connsiteY2" fmla="*/ 369 h 451"/>
                <a:gd name="connsiteX3" fmla="*/ 132 w 711"/>
                <a:gd name="connsiteY3" fmla="*/ 401 h 451"/>
                <a:gd name="connsiteX4" fmla="*/ 112 w 711"/>
                <a:gd name="connsiteY4" fmla="*/ 367 h 451"/>
                <a:gd name="connsiteX5" fmla="*/ 94 w 711"/>
                <a:gd name="connsiteY5" fmla="*/ 335 h 451"/>
                <a:gd name="connsiteX6" fmla="*/ 674 w 711"/>
                <a:gd name="connsiteY6" fmla="*/ 0 h 451"/>
                <a:gd name="connsiteX0" fmla="*/ 674 w 711"/>
                <a:gd name="connsiteY0" fmla="*/ 0 h 401"/>
                <a:gd name="connsiteX1" fmla="*/ 711 w 711"/>
                <a:gd name="connsiteY1" fmla="*/ 67 h 401"/>
                <a:gd name="connsiteX2" fmla="*/ 185 w 711"/>
                <a:gd name="connsiteY2" fmla="*/ 369 h 401"/>
                <a:gd name="connsiteX3" fmla="*/ 132 w 711"/>
                <a:gd name="connsiteY3" fmla="*/ 401 h 401"/>
                <a:gd name="connsiteX4" fmla="*/ 112 w 711"/>
                <a:gd name="connsiteY4" fmla="*/ 367 h 401"/>
                <a:gd name="connsiteX5" fmla="*/ 94 w 711"/>
                <a:gd name="connsiteY5" fmla="*/ 335 h 401"/>
                <a:gd name="connsiteX6" fmla="*/ 674 w 711"/>
                <a:gd name="connsiteY6" fmla="*/ 0 h 401"/>
                <a:gd name="connsiteX0" fmla="*/ 562 w 599"/>
                <a:gd name="connsiteY0" fmla="*/ 0 h 401"/>
                <a:gd name="connsiteX1" fmla="*/ 599 w 599"/>
                <a:gd name="connsiteY1" fmla="*/ 67 h 401"/>
                <a:gd name="connsiteX2" fmla="*/ 73 w 599"/>
                <a:gd name="connsiteY2" fmla="*/ 369 h 401"/>
                <a:gd name="connsiteX3" fmla="*/ 20 w 599"/>
                <a:gd name="connsiteY3" fmla="*/ 401 h 401"/>
                <a:gd name="connsiteX4" fmla="*/ 0 w 599"/>
                <a:gd name="connsiteY4" fmla="*/ 367 h 401"/>
                <a:gd name="connsiteX5" fmla="*/ 562 w 599"/>
                <a:gd name="connsiteY5" fmla="*/ 0 h 401"/>
                <a:gd name="connsiteX0" fmla="*/ 0 w 599"/>
                <a:gd name="connsiteY0" fmla="*/ 300 h 334"/>
                <a:gd name="connsiteX1" fmla="*/ 599 w 599"/>
                <a:gd name="connsiteY1" fmla="*/ 0 h 334"/>
                <a:gd name="connsiteX2" fmla="*/ 73 w 599"/>
                <a:gd name="connsiteY2" fmla="*/ 302 h 334"/>
                <a:gd name="connsiteX3" fmla="*/ 20 w 599"/>
                <a:gd name="connsiteY3" fmla="*/ 334 h 334"/>
                <a:gd name="connsiteX4" fmla="*/ 0 w 599"/>
                <a:gd name="connsiteY4" fmla="*/ 300 h 334"/>
                <a:gd name="connsiteX0" fmla="*/ 0 w 73"/>
                <a:gd name="connsiteY0" fmla="*/ 5 h 39"/>
                <a:gd name="connsiteX1" fmla="*/ 73 w 73"/>
                <a:gd name="connsiteY1" fmla="*/ 7 h 39"/>
                <a:gd name="connsiteX2" fmla="*/ 20 w 73"/>
                <a:gd name="connsiteY2" fmla="*/ 39 h 39"/>
                <a:gd name="connsiteX3" fmla="*/ 0 w 73"/>
                <a:gd name="connsiteY3" fmla="*/ 5 h 39"/>
                <a:gd name="connsiteX0" fmla="*/ 0 w 73"/>
                <a:gd name="connsiteY0" fmla="*/ 0 h 34"/>
                <a:gd name="connsiteX1" fmla="*/ 73 w 73"/>
                <a:gd name="connsiteY1" fmla="*/ 2 h 34"/>
                <a:gd name="connsiteX2" fmla="*/ 20 w 73"/>
                <a:gd name="connsiteY2" fmla="*/ 34 h 34"/>
                <a:gd name="connsiteX3" fmla="*/ 0 w 73"/>
                <a:gd name="connsiteY3" fmla="*/ 0 h 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" h="34">
                  <a:moveTo>
                    <a:pt x="0" y="0"/>
                  </a:moveTo>
                  <a:cubicBezTo>
                    <a:pt x="24" y="1"/>
                    <a:pt x="49" y="1"/>
                    <a:pt x="73" y="2"/>
                  </a:cubicBezTo>
                  <a:lnTo>
                    <a:pt x="20" y="34"/>
                  </a:lnTo>
                  <a:cubicBezTo>
                    <a:pt x="13" y="23"/>
                    <a:pt x="7" y="1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0" name="Freeform 103"/>
            <p:cNvSpPr>
              <a:spLocks/>
            </p:cNvSpPr>
            <p:nvPr/>
          </p:nvSpPr>
          <p:spPr bwMode="ltGray">
            <a:xfrm>
              <a:off x="1739" y="2"/>
              <a:ext cx="314" cy="131"/>
            </a:xfrm>
            <a:custGeom>
              <a:avLst/>
              <a:gdLst>
                <a:gd name="connsiteX0" fmla="*/ 607 w 638"/>
                <a:gd name="connsiteY0" fmla="*/ 0 h 353"/>
                <a:gd name="connsiteX1" fmla="*/ 638 w 638"/>
                <a:gd name="connsiteY1" fmla="*/ 71 h 353"/>
                <a:gd name="connsiteX2" fmla="*/ 33 w 638"/>
                <a:gd name="connsiteY2" fmla="*/ 353 h 353"/>
                <a:gd name="connsiteX3" fmla="*/ 0 w 638"/>
                <a:gd name="connsiteY3" fmla="*/ 284 h 353"/>
                <a:gd name="connsiteX4" fmla="*/ 129 w 638"/>
                <a:gd name="connsiteY4" fmla="*/ 222 h 353"/>
                <a:gd name="connsiteX5" fmla="*/ 607 w 638"/>
                <a:gd name="connsiteY5" fmla="*/ 0 h 353"/>
                <a:gd name="connsiteX0" fmla="*/ 607 w 638"/>
                <a:gd name="connsiteY0" fmla="*/ 0 h 353"/>
                <a:gd name="connsiteX1" fmla="*/ 638 w 638"/>
                <a:gd name="connsiteY1" fmla="*/ 71 h 353"/>
                <a:gd name="connsiteX2" fmla="*/ 314 w 638"/>
                <a:gd name="connsiteY2" fmla="*/ 222 h 353"/>
                <a:gd name="connsiteX3" fmla="*/ 33 w 638"/>
                <a:gd name="connsiteY3" fmla="*/ 353 h 353"/>
                <a:gd name="connsiteX4" fmla="*/ 0 w 638"/>
                <a:gd name="connsiteY4" fmla="*/ 284 h 353"/>
                <a:gd name="connsiteX5" fmla="*/ 129 w 638"/>
                <a:gd name="connsiteY5" fmla="*/ 222 h 353"/>
                <a:gd name="connsiteX6" fmla="*/ 607 w 638"/>
                <a:gd name="connsiteY6" fmla="*/ 0 h 353"/>
                <a:gd name="connsiteX0" fmla="*/ 129 w 638"/>
                <a:gd name="connsiteY0" fmla="*/ 151 h 282"/>
                <a:gd name="connsiteX1" fmla="*/ 638 w 638"/>
                <a:gd name="connsiteY1" fmla="*/ 0 h 282"/>
                <a:gd name="connsiteX2" fmla="*/ 314 w 638"/>
                <a:gd name="connsiteY2" fmla="*/ 151 h 282"/>
                <a:gd name="connsiteX3" fmla="*/ 33 w 638"/>
                <a:gd name="connsiteY3" fmla="*/ 282 h 282"/>
                <a:gd name="connsiteX4" fmla="*/ 0 w 638"/>
                <a:gd name="connsiteY4" fmla="*/ 213 h 282"/>
                <a:gd name="connsiteX5" fmla="*/ 129 w 638"/>
                <a:gd name="connsiteY5" fmla="*/ 151 h 282"/>
                <a:gd name="connsiteX0" fmla="*/ 129 w 314"/>
                <a:gd name="connsiteY0" fmla="*/ 0 h 131"/>
                <a:gd name="connsiteX1" fmla="*/ 314 w 314"/>
                <a:gd name="connsiteY1" fmla="*/ 0 h 131"/>
                <a:gd name="connsiteX2" fmla="*/ 33 w 314"/>
                <a:gd name="connsiteY2" fmla="*/ 131 h 131"/>
                <a:gd name="connsiteX3" fmla="*/ 0 w 314"/>
                <a:gd name="connsiteY3" fmla="*/ 62 h 131"/>
                <a:gd name="connsiteX4" fmla="*/ 129 w 314"/>
                <a:gd name="connsiteY4" fmla="*/ 0 h 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131">
                  <a:moveTo>
                    <a:pt x="129" y="0"/>
                  </a:moveTo>
                  <a:lnTo>
                    <a:pt x="314" y="0"/>
                  </a:lnTo>
                  <a:lnTo>
                    <a:pt x="33" y="131"/>
                  </a:lnTo>
                  <a:lnTo>
                    <a:pt x="0" y="62"/>
                  </a:lnTo>
                  <a:lnTo>
                    <a:pt x="1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1" name="Freeform 104"/>
            <p:cNvSpPr>
              <a:spLocks/>
            </p:cNvSpPr>
            <p:nvPr/>
          </p:nvSpPr>
          <p:spPr bwMode="ltGray">
            <a:xfrm>
              <a:off x="1785" y="-65"/>
              <a:ext cx="654" cy="301"/>
            </a:xfrm>
            <a:custGeom>
              <a:avLst/>
              <a:gdLst/>
              <a:ahLst/>
              <a:cxnLst>
                <a:cxn ang="0">
                  <a:pos x="629" y="0"/>
                </a:cxn>
                <a:cxn ang="0">
                  <a:pos x="654" y="73"/>
                </a:cxn>
                <a:cxn ang="0">
                  <a:pos x="26" y="301"/>
                </a:cxn>
                <a:cxn ang="0">
                  <a:pos x="0" y="229"/>
                </a:cxn>
                <a:cxn ang="0">
                  <a:pos x="629" y="0"/>
                </a:cxn>
              </a:cxnLst>
              <a:rect l="0" t="0" r="r" b="b"/>
              <a:pathLst>
                <a:path w="654" h="301">
                  <a:moveTo>
                    <a:pt x="629" y="0"/>
                  </a:moveTo>
                  <a:lnTo>
                    <a:pt x="654" y="73"/>
                  </a:lnTo>
                  <a:lnTo>
                    <a:pt x="26" y="301"/>
                  </a:lnTo>
                  <a:lnTo>
                    <a:pt x="0" y="229"/>
                  </a:lnTo>
                  <a:lnTo>
                    <a:pt x="6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2" name="Freeform 105"/>
            <p:cNvSpPr>
              <a:spLocks/>
            </p:cNvSpPr>
            <p:nvPr/>
          </p:nvSpPr>
          <p:spPr bwMode="ltGray">
            <a:xfrm>
              <a:off x="1821" y="94"/>
              <a:ext cx="666" cy="248"/>
            </a:xfrm>
            <a:custGeom>
              <a:avLst/>
              <a:gdLst/>
              <a:ahLst/>
              <a:cxnLst>
                <a:cxn ang="0">
                  <a:pos x="647" y="0"/>
                </a:cxn>
                <a:cxn ang="0">
                  <a:pos x="666" y="75"/>
                </a:cxn>
                <a:cxn ang="0">
                  <a:pos x="20" y="248"/>
                </a:cxn>
                <a:cxn ang="0">
                  <a:pos x="0" y="174"/>
                </a:cxn>
                <a:cxn ang="0">
                  <a:pos x="647" y="0"/>
                </a:cxn>
              </a:cxnLst>
              <a:rect l="0" t="0" r="r" b="b"/>
              <a:pathLst>
                <a:path w="666" h="248">
                  <a:moveTo>
                    <a:pt x="647" y="0"/>
                  </a:moveTo>
                  <a:lnTo>
                    <a:pt x="666" y="75"/>
                  </a:lnTo>
                  <a:lnTo>
                    <a:pt x="20" y="248"/>
                  </a:lnTo>
                  <a:lnTo>
                    <a:pt x="0" y="174"/>
                  </a:lnTo>
                  <a:lnTo>
                    <a:pt x="6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3" name="Freeform 106"/>
            <p:cNvSpPr>
              <a:spLocks/>
            </p:cNvSpPr>
            <p:nvPr/>
          </p:nvSpPr>
          <p:spPr bwMode="ltGray">
            <a:xfrm>
              <a:off x="1848" y="258"/>
              <a:ext cx="673" cy="192"/>
            </a:xfrm>
            <a:custGeom>
              <a:avLst/>
              <a:gdLst/>
              <a:ahLst/>
              <a:cxnLst>
                <a:cxn ang="0">
                  <a:pos x="659" y="0"/>
                </a:cxn>
                <a:cxn ang="0">
                  <a:pos x="673" y="76"/>
                </a:cxn>
                <a:cxn ang="0">
                  <a:pos x="14" y="192"/>
                </a:cxn>
                <a:cxn ang="0">
                  <a:pos x="0" y="116"/>
                </a:cxn>
                <a:cxn ang="0">
                  <a:pos x="659" y="0"/>
                </a:cxn>
              </a:cxnLst>
              <a:rect l="0" t="0" r="r" b="b"/>
              <a:pathLst>
                <a:path w="673" h="192">
                  <a:moveTo>
                    <a:pt x="659" y="0"/>
                  </a:moveTo>
                  <a:lnTo>
                    <a:pt x="673" y="76"/>
                  </a:lnTo>
                  <a:lnTo>
                    <a:pt x="14" y="192"/>
                  </a:lnTo>
                  <a:lnTo>
                    <a:pt x="0" y="116"/>
                  </a:lnTo>
                  <a:lnTo>
                    <a:pt x="6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4" name="Freeform 107"/>
            <p:cNvSpPr>
              <a:spLocks/>
            </p:cNvSpPr>
            <p:nvPr/>
          </p:nvSpPr>
          <p:spPr bwMode="ltGray">
            <a:xfrm>
              <a:off x="1867" y="424"/>
              <a:ext cx="673" cy="136"/>
            </a:xfrm>
            <a:custGeom>
              <a:avLst/>
              <a:gdLst/>
              <a:ahLst/>
              <a:cxnLst>
                <a:cxn ang="0">
                  <a:pos x="666" y="0"/>
                </a:cxn>
                <a:cxn ang="0">
                  <a:pos x="673" y="78"/>
                </a:cxn>
                <a:cxn ang="0">
                  <a:pos x="6" y="136"/>
                </a:cxn>
                <a:cxn ang="0">
                  <a:pos x="0" y="59"/>
                </a:cxn>
                <a:cxn ang="0">
                  <a:pos x="666" y="0"/>
                </a:cxn>
              </a:cxnLst>
              <a:rect l="0" t="0" r="r" b="b"/>
              <a:pathLst>
                <a:path w="673" h="136">
                  <a:moveTo>
                    <a:pt x="666" y="0"/>
                  </a:moveTo>
                  <a:lnTo>
                    <a:pt x="673" y="78"/>
                  </a:lnTo>
                  <a:lnTo>
                    <a:pt x="6" y="136"/>
                  </a:lnTo>
                  <a:lnTo>
                    <a:pt x="0" y="59"/>
                  </a:lnTo>
                  <a:lnTo>
                    <a:pt x="6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5" name="Rectangle 108"/>
            <p:cNvSpPr>
              <a:spLocks noChangeArrowheads="1"/>
            </p:cNvSpPr>
            <p:nvPr/>
          </p:nvSpPr>
          <p:spPr bwMode="ltGray">
            <a:xfrm>
              <a:off x="1875" y="593"/>
              <a:ext cx="669" cy="77"/>
            </a:xfrm>
            <a:prstGeom prst="rect">
              <a:avLst/>
            </a:prstGeom>
            <a:grpFill/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6" name="Freeform 109"/>
            <p:cNvSpPr>
              <a:spLocks/>
            </p:cNvSpPr>
            <p:nvPr/>
          </p:nvSpPr>
          <p:spPr bwMode="ltGray">
            <a:xfrm>
              <a:off x="1867" y="703"/>
              <a:ext cx="673" cy="13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673" y="59"/>
                </a:cxn>
                <a:cxn ang="0">
                  <a:pos x="667" y="135"/>
                </a:cxn>
                <a:cxn ang="0">
                  <a:pos x="0" y="76"/>
                </a:cxn>
                <a:cxn ang="0">
                  <a:pos x="7" y="0"/>
                </a:cxn>
              </a:cxnLst>
              <a:rect l="0" t="0" r="r" b="b"/>
              <a:pathLst>
                <a:path w="673" h="135">
                  <a:moveTo>
                    <a:pt x="7" y="0"/>
                  </a:moveTo>
                  <a:lnTo>
                    <a:pt x="673" y="59"/>
                  </a:lnTo>
                  <a:lnTo>
                    <a:pt x="667" y="135"/>
                  </a:lnTo>
                  <a:lnTo>
                    <a:pt x="0" y="76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7" name="Freeform 110"/>
            <p:cNvSpPr>
              <a:spLocks/>
            </p:cNvSpPr>
            <p:nvPr/>
          </p:nvSpPr>
          <p:spPr bwMode="ltGray">
            <a:xfrm>
              <a:off x="1849" y="813"/>
              <a:ext cx="674" cy="192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674" y="116"/>
                </a:cxn>
                <a:cxn ang="0">
                  <a:pos x="660" y="192"/>
                </a:cxn>
                <a:cxn ang="0">
                  <a:pos x="0" y="75"/>
                </a:cxn>
                <a:cxn ang="0">
                  <a:pos x="14" y="0"/>
                </a:cxn>
              </a:cxnLst>
              <a:rect l="0" t="0" r="r" b="b"/>
              <a:pathLst>
                <a:path w="674" h="192">
                  <a:moveTo>
                    <a:pt x="14" y="0"/>
                  </a:moveTo>
                  <a:lnTo>
                    <a:pt x="674" y="116"/>
                  </a:lnTo>
                  <a:lnTo>
                    <a:pt x="660" y="192"/>
                  </a:lnTo>
                  <a:lnTo>
                    <a:pt x="0" y="75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8" name="Freeform 111"/>
            <p:cNvSpPr>
              <a:spLocks/>
            </p:cNvSpPr>
            <p:nvPr/>
          </p:nvSpPr>
          <p:spPr bwMode="ltGray">
            <a:xfrm>
              <a:off x="1822" y="921"/>
              <a:ext cx="667" cy="247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667" y="173"/>
                </a:cxn>
                <a:cxn ang="0">
                  <a:pos x="647" y="247"/>
                </a:cxn>
                <a:cxn ang="0">
                  <a:pos x="0" y="74"/>
                </a:cxn>
                <a:cxn ang="0">
                  <a:pos x="20" y="0"/>
                </a:cxn>
              </a:cxnLst>
              <a:rect l="0" t="0" r="r" b="b"/>
              <a:pathLst>
                <a:path w="667" h="247">
                  <a:moveTo>
                    <a:pt x="20" y="0"/>
                  </a:moveTo>
                  <a:lnTo>
                    <a:pt x="667" y="173"/>
                  </a:lnTo>
                  <a:lnTo>
                    <a:pt x="647" y="247"/>
                  </a:lnTo>
                  <a:lnTo>
                    <a:pt x="0" y="74"/>
                  </a:lnTo>
                  <a:lnTo>
                    <a:pt x="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9" name="Freeform 112"/>
            <p:cNvSpPr>
              <a:spLocks/>
            </p:cNvSpPr>
            <p:nvPr/>
          </p:nvSpPr>
          <p:spPr bwMode="ltGray">
            <a:xfrm>
              <a:off x="1787" y="1027"/>
              <a:ext cx="655" cy="301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655" y="229"/>
                </a:cxn>
                <a:cxn ang="0">
                  <a:pos x="629" y="301"/>
                </a:cxn>
                <a:cxn ang="0">
                  <a:pos x="0" y="72"/>
                </a:cxn>
                <a:cxn ang="0">
                  <a:pos x="26" y="0"/>
                </a:cxn>
              </a:cxnLst>
              <a:rect l="0" t="0" r="r" b="b"/>
              <a:pathLst>
                <a:path w="655" h="301">
                  <a:moveTo>
                    <a:pt x="26" y="0"/>
                  </a:moveTo>
                  <a:lnTo>
                    <a:pt x="655" y="229"/>
                  </a:lnTo>
                  <a:lnTo>
                    <a:pt x="629" y="301"/>
                  </a:lnTo>
                  <a:lnTo>
                    <a:pt x="0" y="72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30" name="Freeform 113"/>
            <p:cNvSpPr>
              <a:spLocks/>
            </p:cNvSpPr>
            <p:nvPr/>
          </p:nvSpPr>
          <p:spPr bwMode="ltGray">
            <a:xfrm>
              <a:off x="1742" y="1130"/>
              <a:ext cx="639" cy="353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639" y="283"/>
                </a:cxn>
                <a:cxn ang="0">
                  <a:pos x="606" y="353"/>
                </a:cxn>
                <a:cxn ang="0">
                  <a:pos x="0" y="70"/>
                </a:cxn>
                <a:cxn ang="0">
                  <a:pos x="32" y="0"/>
                </a:cxn>
              </a:cxnLst>
              <a:rect l="0" t="0" r="r" b="b"/>
              <a:pathLst>
                <a:path w="639" h="353">
                  <a:moveTo>
                    <a:pt x="32" y="0"/>
                  </a:moveTo>
                  <a:lnTo>
                    <a:pt x="639" y="283"/>
                  </a:lnTo>
                  <a:lnTo>
                    <a:pt x="606" y="353"/>
                  </a:lnTo>
                  <a:lnTo>
                    <a:pt x="0" y="7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31" name="Freeform 114"/>
            <p:cNvSpPr>
              <a:spLocks/>
            </p:cNvSpPr>
            <p:nvPr/>
          </p:nvSpPr>
          <p:spPr bwMode="ltGray">
            <a:xfrm>
              <a:off x="1689" y="1230"/>
              <a:ext cx="617" cy="400"/>
            </a:xfrm>
            <a:custGeom>
              <a:avLst/>
              <a:gdLst/>
              <a:ahLst/>
              <a:cxnLst>
                <a:cxn ang="0">
                  <a:pos x="37" y="0"/>
                </a:cxn>
                <a:cxn ang="0">
                  <a:pos x="617" y="334"/>
                </a:cxn>
                <a:cxn ang="0">
                  <a:pos x="579" y="400"/>
                </a:cxn>
                <a:cxn ang="0">
                  <a:pos x="0" y="66"/>
                </a:cxn>
                <a:cxn ang="0">
                  <a:pos x="37" y="0"/>
                </a:cxn>
              </a:cxnLst>
              <a:rect l="0" t="0" r="r" b="b"/>
              <a:pathLst>
                <a:path w="617" h="400">
                  <a:moveTo>
                    <a:pt x="37" y="0"/>
                  </a:moveTo>
                  <a:lnTo>
                    <a:pt x="617" y="334"/>
                  </a:lnTo>
                  <a:lnTo>
                    <a:pt x="579" y="400"/>
                  </a:lnTo>
                  <a:lnTo>
                    <a:pt x="0" y="66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32" name="Freeform 115"/>
            <p:cNvSpPr>
              <a:spLocks/>
            </p:cNvSpPr>
            <p:nvPr/>
          </p:nvSpPr>
          <p:spPr bwMode="ltGray">
            <a:xfrm>
              <a:off x="1627" y="1325"/>
              <a:ext cx="592" cy="446"/>
            </a:xfrm>
            <a:custGeom>
              <a:avLst/>
              <a:gdLst/>
              <a:ahLst/>
              <a:cxnLst>
                <a:cxn ang="0">
                  <a:pos x="44" y="0"/>
                </a:cxn>
                <a:cxn ang="0">
                  <a:pos x="592" y="383"/>
                </a:cxn>
                <a:cxn ang="0">
                  <a:pos x="548" y="446"/>
                </a:cxn>
                <a:cxn ang="0">
                  <a:pos x="0" y="62"/>
                </a:cxn>
                <a:cxn ang="0">
                  <a:pos x="44" y="0"/>
                </a:cxn>
              </a:cxnLst>
              <a:rect l="0" t="0" r="r" b="b"/>
              <a:pathLst>
                <a:path w="592" h="446">
                  <a:moveTo>
                    <a:pt x="44" y="0"/>
                  </a:moveTo>
                  <a:lnTo>
                    <a:pt x="592" y="383"/>
                  </a:lnTo>
                  <a:lnTo>
                    <a:pt x="548" y="446"/>
                  </a:lnTo>
                  <a:lnTo>
                    <a:pt x="0" y="62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33" name="Freeform 116"/>
            <p:cNvSpPr>
              <a:spLocks/>
            </p:cNvSpPr>
            <p:nvPr/>
          </p:nvSpPr>
          <p:spPr bwMode="ltGray">
            <a:xfrm>
              <a:off x="1558" y="1414"/>
              <a:ext cx="562" cy="489"/>
            </a:xfrm>
            <a:custGeom>
              <a:avLst/>
              <a:gdLst/>
              <a:ahLst/>
              <a:cxnLst>
                <a:cxn ang="0">
                  <a:pos x="49" y="0"/>
                </a:cxn>
                <a:cxn ang="0">
                  <a:pos x="562" y="430"/>
                </a:cxn>
                <a:cxn ang="0">
                  <a:pos x="511" y="489"/>
                </a:cxn>
                <a:cxn ang="0">
                  <a:pos x="0" y="58"/>
                </a:cxn>
                <a:cxn ang="0">
                  <a:pos x="49" y="0"/>
                </a:cxn>
              </a:cxnLst>
              <a:rect l="0" t="0" r="r" b="b"/>
              <a:pathLst>
                <a:path w="562" h="489">
                  <a:moveTo>
                    <a:pt x="49" y="0"/>
                  </a:moveTo>
                  <a:lnTo>
                    <a:pt x="562" y="430"/>
                  </a:lnTo>
                  <a:lnTo>
                    <a:pt x="511" y="489"/>
                  </a:lnTo>
                  <a:lnTo>
                    <a:pt x="0" y="58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34" name="Freeform 117"/>
            <p:cNvSpPr>
              <a:spLocks/>
            </p:cNvSpPr>
            <p:nvPr/>
          </p:nvSpPr>
          <p:spPr bwMode="ltGray">
            <a:xfrm>
              <a:off x="1480" y="1498"/>
              <a:ext cx="529" cy="527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529" y="473"/>
                </a:cxn>
                <a:cxn ang="0">
                  <a:pos x="474" y="527"/>
                </a:cxn>
                <a:cxn ang="0">
                  <a:pos x="0" y="54"/>
                </a:cxn>
                <a:cxn ang="0">
                  <a:pos x="56" y="0"/>
                </a:cxn>
              </a:cxnLst>
              <a:rect l="0" t="0" r="r" b="b"/>
              <a:pathLst>
                <a:path w="529" h="527">
                  <a:moveTo>
                    <a:pt x="56" y="0"/>
                  </a:moveTo>
                  <a:lnTo>
                    <a:pt x="529" y="473"/>
                  </a:lnTo>
                  <a:lnTo>
                    <a:pt x="474" y="527"/>
                  </a:lnTo>
                  <a:lnTo>
                    <a:pt x="0" y="54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35" name="Freeform 118"/>
            <p:cNvSpPr>
              <a:spLocks/>
            </p:cNvSpPr>
            <p:nvPr/>
          </p:nvSpPr>
          <p:spPr bwMode="ltGray">
            <a:xfrm>
              <a:off x="1397" y="1574"/>
              <a:ext cx="490" cy="562"/>
            </a:xfrm>
            <a:custGeom>
              <a:avLst/>
              <a:gdLst/>
              <a:ahLst/>
              <a:cxnLst>
                <a:cxn ang="0">
                  <a:pos x="59" y="0"/>
                </a:cxn>
                <a:cxn ang="0">
                  <a:pos x="490" y="513"/>
                </a:cxn>
                <a:cxn ang="0">
                  <a:pos x="430" y="562"/>
                </a:cxn>
                <a:cxn ang="0">
                  <a:pos x="0" y="51"/>
                </a:cxn>
                <a:cxn ang="0">
                  <a:pos x="59" y="0"/>
                </a:cxn>
              </a:cxnLst>
              <a:rect l="0" t="0" r="r" b="b"/>
              <a:pathLst>
                <a:path w="490" h="562">
                  <a:moveTo>
                    <a:pt x="59" y="0"/>
                  </a:moveTo>
                  <a:lnTo>
                    <a:pt x="490" y="513"/>
                  </a:lnTo>
                  <a:lnTo>
                    <a:pt x="430" y="562"/>
                  </a:lnTo>
                  <a:lnTo>
                    <a:pt x="0" y="51"/>
                  </a:lnTo>
                  <a:lnTo>
                    <a:pt x="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36" name="Freeform 119"/>
            <p:cNvSpPr>
              <a:spLocks/>
            </p:cNvSpPr>
            <p:nvPr/>
          </p:nvSpPr>
          <p:spPr bwMode="ltGray">
            <a:xfrm>
              <a:off x="1308" y="1644"/>
              <a:ext cx="446" cy="593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446" y="548"/>
                </a:cxn>
                <a:cxn ang="0">
                  <a:pos x="384" y="593"/>
                </a:cxn>
                <a:cxn ang="0">
                  <a:pos x="0" y="45"/>
                </a:cxn>
                <a:cxn ang="0">
                  <a:pos x="64" y="0"/>
                </a:cxn>
              </a:cxnLst>
              <a:rect l="0" t="0" r="r" b="b"/>
              <a:pathLst>
                <a:path w="446" h="593">
                  <a:moveTo>
                    <a:pt x="64" y="0"/>
                  </a:moveTo>
                  <a:lnTo>
                    <a:pt x="446" y="548"/>
                  </a:lnTo>
                  <a:lnTo>
                    <a:pt x="384" y="593"/>
                  </a:lnTo>
                  <a:lnTo>
                    <a:pt x="0" y="45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37" name="Freeform 120"/>
            <p:cNvSpPr>
              <a:spLocks/>
            </p:cNvSpPr>
            <p:nvPr/>
          </p:nvSpPr>
          <p:spPr bwMode="ltGray">
            <a:xfrm>
              <a:off x="1214" y="1707"/>
              <a:ext cx="401" cy="618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401" y="579"/>
                </a:cxn>
                <a:cxn ang="0">
                  <a:pos x="334" y="618"/>
                </a:cxn>
                <a:cxn ang="0">
                  <a:pos x="0" y="38"/>
                </a:cxn>
                <a:cxn ang="0">
                  <a:pos x="66" y="0"/>
                </a:cxn>
              </a:cxnLst>
              <a:rect l="0" t="0" r="r" b="b"/>
              <a:pathLst>
                <a:path w="401" h="618">
                  <a:moveTo>
                    <a:pt x="66" y="0"/>
                  </a:moveTo>
                  <a:lnTo>
                    <a:pt x="401" y="579"/>
                  </a:lnTo>
                  <a:lnTo>
                    <a:pt x="334" y="618"/>
                  </a:lnTo>
                  <a:lnTo>
                    <a:pt x="0" y="38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38" name="Freeform 121"/>
            <p:cNvSpPr>
              <a:spLocks/>
            </p:cNvSpPr>
            <p:nvPr/>
          </p:nvSpPr>
          <p:spPr bwMode="ltGray">
            <a:xfrm>
              <a:off x="1115" y="1760"/>
              <a:ext cx="353" cy="640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353" y="607"/>
                </a:cxn>
                <a:cxn ang="0">
                  <a:pos x="282" y="640"/>
                </a:cxn>
                <a:cxn ang="0">
                  <a:pos x="0" y="33"/>
                </a:cxn>
                <a:cxn ang="0">
                  <a:pos x="69" y="0"/>
                </a:cxn>
              </a:cxnLst>
              <a:rect l="0" t="0" r="r" b="b"/>
              <a:pathLst>
                <a:path w="353" h="640">
                  <a:moveTo>
                    <a:pt x="69" y="0"/>
                  </a:moveTo>
                  <a:lnTo>
                    <a:pt x="353" y="607"/>
                  </a:lnTo>
                  <a:lnTo>
                    <a:pt x="282" y="640"/>
                  </a:lnTo>
                  <a:lnTo>
                    <a:pt x="0" y="33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39" name="Freeform 122"/>
            <p:cNvSpPr>
              <a:spLocks/>
            </p:cNvSpPr>
            <p:nvPr/>
          </p:nvSpPr>
          <p:spPr bwMode="ltGray">
            <a:xfrm>
              <a:off x="1012" y="1806"/>
              <a:ext cx="301" cy="656"/>
            </a:xfrm>
            <a:custGeom>
              <a:avLst/>
              <a:gdLst/>
              <a:ahLst/>
              <a:cxnLst>
                <a:cxn ang="0">
                  <a:pos x="72" y="0"/>
                </a:cxn>
                <a:cxn ang="0">
                  <a:pos x="301" y="629"/>
                </a:cxn>
                <a:cxn ang="0">
                  <a:pos x="228" y="656"/>
                </a:cxn>
                <a:cxn ang="0">
                  <a:pos x="0" y="27"/>
                </a:cxn>
                <a:cxn ang="0">
                  <a:pos x="72" y="0"/>
                </a:cxn>
              </a:cxnLst>
              <a:rect l="0" t="0" r="r" b="b"/>
              <a:pathLst>
                <a:path w="301" h="656">
                  <a:moveTo>
                    <a:pt x="72" y="0"/>
                  </a:moveTo>
                  <a:lnTo>
                    <a:pt x="301" y="629"/>
                  </a:lnTo>
                  <a:lnTo>
                    <a:pt x="228" y="656"/>
                  </a:lnTo>
                  <a:lnTo>
                    <a:pt x="0" y="27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40" name="Freeform 123"/>
            <p:cNvSpPr>
              <a:spLocks/>
            </p:cNvSpPr>
            <p:nvPr/>
          </p:nvSpPr>
          <p:spPr bwMode="ltGray">
            <a:xfrm>
              <a:off x="906" y="1844"/>
              <a:ext cx="248" cy="666"/>
            </a:xfrm>
            <a:custGeom>
              <a:avLst/>
              <a:gdLst/>
              <a:ahLst/>
              <a:cxnLst>
                <a:cxn ang="0">
                  <a:pos x="74" y="0"/>
                </a:cxn>
                <a:cxn ang="0">
                  <a:pos x="248" y="646"/>
                </a:cxn>
                <a:cxn ang="0">
                  <a:pos x="173" y="666"/>
                </a:cxn>
                <a:cxn ang="0">
                  <a:pos x="0" y="18"/>
                </a:cxn>
                <a:cxn ang="0">
                  <a:pos x="74" y="0"/>
                </a:cxn>
              </a:cxnLst>
              <a:rect l="0" t="0" r="r" b="b"/>
              <a:pathLst>
                <a:path w="248" h="666">
                  <a:moveTo>
                    <a:pt x="74" y="0"/>
                  </a:moveTo>
                  <a:lnTo>
                    <a:pt x="248" y="646"/>
                  </a:lnTo>
                  <a:lnTo>
                    <a:pt x="173" y="666"/>
                  </a:lnTo>
                  <a:lnTo>
                    <a:pt x="0" y="18"/>
                  </a:lnTo>
                  <a:lnTo>
                    <a:pt x="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41" name="Freeform 124"/>
            <p:cNvSpPr>
              <a:spLocks/>
            </p:cNvSpPr>
            <p:nvPr/>
          </p:nvSpPr>
          <p:spPr bwMode="ltGray">
            <a:xfrm>
              <a:off x="798" y="1870"/>
              <a:ext cx="192" cy="673"/>
            </a:xfrm>
            <a:custGeom>
              <a:avLst/>
              <a:gdLst/>
              <a:ahLst/>
              <a:cxnLst>
                <a:cxn ang="0">
                  <a:pos x="76" y="0"/>
                </a:cxn>
                <a:cxn ang="0">
                  <a:pos x="192" y="660"/>
                </a:cxn>
                <a:cxn ang="0">
                  <a:pos x="116" y="673"/>
                </a:cxn>
                <a:cxn ang="0">
                  <a:pos x="0" y="13"/>
                </a:cxn>
                <a:cxn ang="0">
                  <a:pos x="76" y="0"/>
                </a:cxn>
              </a:cxnLst>
              <a:rect l="0" t="0" r="r" b="b"/>
              <a:pathLst>
                <a:path w="192" h="673">
                  <a:moveTo>
                    <a:pt x="76" y="0"/>
                  </a:moveTo>
                  <a:lnTo>
                    <a:pt x="192" y="660"/>
                  </a:lnTo>
                  <a:lnTo>
                    <a:pt x="116" y="673"/>
                  </a:lnTo>
                  <a:lnTo>
                    <a:pt x="0" y="13"/>
                  </a:lnTo>
                  <a:lnTo>
                    <a:pt x="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42" name="Freeform 125"/>
            <p:cNvSpPr>
              <a:spLocks/>
            </p:cNvSpPr>
            <p:nvPr/>
          </p:nvSpPr>
          <p:spPr bwMode="ltGray">
            <a:xfrm>
              <a:off x="688" y="1888"/>
              <a:ext cx="136" cy="673"/>
            </a:xfrm>
            <a:custGeom>
              <a:avLst/>
              <a:gdLst/>
              <a:ahLst/>
              <a:cxnLst>
                <a:cxn ang="0">
                  <a:pos x="77" y="0"/>
                </a:cxn>
                <a:cxn ang="0">
                  <a:pos x="136" y="667"/>
                </a:cxn>
                <a:cxn ang="0">
                  <a:pos x="58" y="673"/>
                </a:cxn>
                <a:cxn ang="0">
                  <a:pos x="0" y="7"/>
                </a:cxn>
                <a:cxn ang="0">
                  <a:pos x="77" y="0"/>
                </a:cxn>
              </a:cxnLst>
              <a:rect l="0" t="0" r="r" b="b"/>
              <a:pathLst>
                <a:path w="136" h="673">
                  <a:moveTo>
                    <a:pt x="77" y="0"/>
                  </a:moveTo>
                  <a:lnTo>
                    <a:pt x="136" y="667"/>
                  </a:lnTo>
                  <a:lnTo>
                    <a:pt x="58" y="673"/>
                  </a:lnTo>
                  <a:lnTo>
                    <a:pt x="0" y="7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43" name="Rectangle 126"/>
            <p:cNvSpPr>
              <a:spLocks noChangeArrowheads="1"/>
            </p:cNvSpPr>
            <p:nvPr/>
          </p:nvSpPr>
          <p:spPr bwMode="ltGray">
            <a:xfrm>
              <a:off x="578" y="1896"/>
              <a:ext cx="77" cy="670"/>
            </a:xfrm>
            <a:prstGeom prst="rect">
              <a:avLst/>
            </a:prstGeom>
            <a:grpFill/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44" name="Freeform 127"/>
            <p:cNvSpPr>
              <a:spLocks/>
            </p:cNvSpPr>
            <p:nvPr/>
          </p:nvSpPr>
          <p:spPr bwMode="ltGray">
            <a:xfrm>
              <a:off x="410" y="1889"/>
              <a:ext cx="135" cy="673"/>
            </a:xfrm>
            <a:custGeom>
              <a:avLst/>
              <a:gdLst/>
              <a:ahLst/>
              <a:cxnLst>
                <a:cxn ang="0">
                  <a:pos x="59" y="0"/>
                </a:cxn>
                <a:cxn ang="0">
                  <a:pos x="135" y="7"/>
                </a:cxn>
                <a:cxn ang="0">
                  <a:pos x="76" y="673"/>
                </a:cxn>
                <a:cxn ang="0">
                  <a:pos x="0" y="666"/>
                </a:cxn>
                <a:cxn ang="0">
                  <a:pos x="59" y="0"/>
                </a:cxn>
              </a:cxnLst>
              <a:rect l="0" t="0" r="r" b="b"/>
              <a:pathLst>
                <a:path w="135" h="673">
                  <a:moveTo>
                    <a:pt x="59" y="0"/>
                  </a:moveTo>
                  <a:lnTo>
                    <a:pt x="135" y="7"/>
                  </a:lnTo>
                  <a:lnTo>
                    <a:pt x="76" y="673"/>
                  </a:lnTo>
                  <a:lnTo>
                    <a:pt x="0" y="666"/>
                  </a:lnTo>
                  <a:lnTo>
                    <a:pt x="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45" name="Freeform 128"/>
            <p:cNvSpPr>
              <a:spLocks/>
            </p:cNvSpPr>
            <p:nvPr/>
          </p:nvSpPr>
          <p:spPr bwMode="ltGray">
            <a:xfrm>
              <a:off x="243" y="1872"/>
              <a:ext cx="192" cy="672"/>
            </a:xfrm>
            <a:custGeom>
              <a:avLst/>
              <a:gdLst/>
              <a:ahLst/>
              <a:cxnLst>
                <a:cxn ang="0">
                  <a:pos x="117" y="0"/>
                </a:cxn>
                <a:cxn ang="0">
                  <a:pos x="192" y="13"/>
                </a:cxn>
                <a:cxn ang="0">
                  <a:pos x="76" y="672"/>
                </a:cxn>
                <a:cxn ang="0">
                  <a:pos x="0" y="659"/>
                </a:cxn>
                <a:cxn ang="0">
                  <a:pos x="117" y="0"/>
                </a:cxn>
              </a:cxnLst>
              <a:rect l="0" t="0" r="r" b="b"/>
              <a:pathLst>
                <a:path w="192" h="672">
                  <a:moveTo>
                    <a:pt x="117" y="0"/>
                  </a:moveTo>
                  <a:lnTo>
                    <a:pt x="192" y="13"/>
                  </a:lnTo>
                  <a:lnTo>
                    <a:pt x="76" y="672"/>
                  </a:lnTo>
                  <a:lnTo>
                    <a:pt x="0" y="659"/>
                  </a:lnTo>
                  <a:lnTo>
                    <a:pt x="11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46" name="Freeform 129"/>
            <p:cNvSpPr>
              <a:spLocks/>
            </p:cNvSpPr>
            <p:nvPr/>
          </p:nvSpPr>
          <p:spPr bwMode="ltGray">
            <a:xfrm>
              <a:off x="80" y="1845"/>
              <a:ext cx="247" cy="666"/>
            </a:xfrm>
            <a:custGeom>
              <a:avLst/>
              <a:gdLst/>
              <a:ahLst/>
              <a:cxnLst>
                <a:cxn ang="0">
                  <a:pos x="172" y="0"/>
                </a:cxn>
                <a:cxn ang="0">
                  <a:pos x="247" y="20"/>
                </a:cxn>
                <a:cxn ang="0">
                  <a:pos x="74" y="666"/>
                </a:cxn>
                <a:cxn ang="0">
                  <a:pos x="0" y="646"/>
                </a:cxn>
                <a:cxn ang="0">
                  <a:pos x="172" y="0"/>
                </a:cxn>
              </a:cxnLst>
              <a:rect l="0" t="0" r="r" b="b"/>
              <a:pathLst>
                <a:path w="247" h="666">
                  <a:moveTo>
                    <a:pt x="172" y="0"/>
                  </a:moveTo>
                  <a:lnTo>
                    <a:pt x="247" y="20"/>
                  </a:lnTo>
                  <a:lnTo>
                    <a:pt x="74" y="666"/>
                  </a:lnTo>
                  <a:lnTo>
                    <a:pt x="0" y="646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47" name="Freeform 130"/>
            <p:cNvSpPr>
              <a:spLocks/>
            </p:cNvSpPr>
            <p:nvPr/>
          </p:nvSpPr>
          <p:spPr bwMode="ltGray">
            <a:xfrm>
              <a:off x="-80" y="1808"/>
              <a:ext cx="301" cy="656"/>
            </a:xfrm>
            <a:custGeom>
              <a:avLst/>
              <a:gdLst/>
              <a:ahLst/>
              <a:cxnLst>
                <a:cxn ang="0">
                  <a:pos x="229" y="0"/>
                </a:cxn>
                <a:cxn ang="0">
                  <a:pos x="301" y="27"/>
                </a:cxn>
                <a:cxn ang="0">
                  <a:pos x="72" y="656"/>
                </a:cxn>
                <a:cxn ang="0">
                  <a:pos x="0" y="629"/>
                </a:cxn>
                <a:cxn ang="0">
                  <a:pos x="229" y="0"/>
                </a:cxn>
              </a:cxnLst>
              <a:rect l="0" t="0" r="r" b="b"/>
              <a:pathLst>
                <a:path w="301" h="656">
                  <a:moveTo>
                    <a:pt x="229" y="0"/>
                  </a:moveTo>
                  <a:lnTo>
                    <a:pt x="301" y="27"/>
                  </a:lnTo>
                  <a:lnTo>
                    <a:pt x="72" y="656"/>
                  </a:lnTo>
                  <a:lnTo>
                    <a:pt x="0" y="629"/>
                  </a:lnTo>
                  <a:lnTo>
                    <a:pt x="2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48" name="Freeform 131"/>
            <p:cNvSpPr>
              <a:spLocks/>
            </p:cNvSpPr>
            <p:nvPr/>
          </p:nvSpPr>
          <p:spPr bwMode="ltGray">
            <a:xfrm>
              <a:off x="-42" y="1764"/>
              <a:ext cx="160" cy="377"/>
            </a:xfrm>
            <a:custGeom>
              <a:avLst/>
              <a:gdLst>
                <a:gd name="connsiteX0" fmla="*/ 283 w 353"/>
                <a:gd name="connsiteY0" fmla="*/ 0 h 639"/>
                <a:gd name="connsiteX1" fmla="*/ 353 w 353"/>
                <a:gd name="connsiteY1" fmla="*/ 33 h 639"/>
                <a:gd name="connsiteX2" fmla="*/ 70 w 353"/>
                <a:gd name="connsiteY2" fmla="*/ 639 h 639"/>
                <a:gd name="connsiteX3" fmla="*/ 0 w 353"/>
                <a:gd name="connsiteY3" fmla="*/ 606 h 639"/>
                <a:gd name="connsiteX4" fmla="*/ 193 w 353"/>
                <a:gd name="connsiteY4" fmla="*/ 193 h 639"/>
                <a:gd name="connsiteX5" fmla="*/ 283 w 353"/>
                <a:gd name="connsiteY5" fmla="*/ 0 h 639"/>
                <a:gd name="connsiteX0" fmla="*/ 283 w 353"/>
                <a:gd name="connsiteY0" fmla="*/ 0 h 639"/>
                <a:gd name="connsiteX1" fmla="*/ 353 w 353"/>
                <a:gd name="connsiteY1" fmla="*/ 33 h 639"/>
                <a:gd name="connsiteX2" fmla="*/ 193 w 353"/>
                <a:gd name="connsiteY2" fmla="*/ 377 h 639"/>
                <a:gd name="connsiteX3" fmla="*/ 70 w 353"/>
                <a:gd name="connsiteY3" fmla="*/ 639 h 639"/>
                <a:gd name="connsiteX4" fmla="*/ 0 w 353"/>
                <a:gd name="connsiteY4" fmla="*/ 606 h 639"/>
                <a:gd name="connsiteX5" fmla="*/ 193 w 353"/>
                <a:gd name="connsiteY5" fmla="*/ 193 h 639"/>
                <a:gd name="connsiteX6" fmla="*/ 283 w 353"/>
                <a:gd name="connsiteY6" fmla="*/ 0 h 639"/>
                <a:gd name="connsiteX0" fmla="*/ 283 w 353"/>
                <a:gd name="connsiteY0" fmla="*/ 0 h 606"/>
                <a:gd name="connsiteX1" fmla="*/ 353 w 353"/>
                <a:gd name="connsiteY1" fmla="*/ 33 h 606"/>
                <a:gd name="connsiteX2" fmla="*/ 193 w 353"/>
                <a:gd name="connsiteY2" fmla="*/ 377 h 606"/>
                <a:gd name="connsiteX3" fmla="*/ 0 w 353"/>
                <a:gd name="connsiteY3" fmla="*/ 606 h 606"/>
                <a:gd name="connsiteX4" fmla="*/ 193 w 353"/>
                <a:gd name="connsiteY4" fmla="*/ 193 h 606"/>
                <a:gd name="connsiteX5" fmla="*/ 283 w 353"/>
                <a:gd name="connsiteY5" fmla="*/ 0 h 606"/>
                <a:gd name="connsiteX0" fmla="*/ 90 w 160"/>
                <a:gd name="connsiteY0" fmla="*/ 0 h 377"/>
                <a:gd name="connsiteX1" fmla="*/ 160 w 160"/>
                <a:gd name="connsiteY1" fmla="*/ 33 h 377"/>
                <a:gd name="connsiteX2" fmla="*/ 0 w 160"/>
                <a:gd name="connsiteY2" fmla="*/ 377 h 377"/>
                <a:gd name="connsiteX3" fmla="*/ 0 w 160"/>
                <a:gd name="connsiteY3" fmla="*/ 193 h 377"/>
                <a:gd name="connsiteX4" fmla="*/ 90 w 160"/>
                <a:gd name="connsiteY4" fmla="*/ 0 h 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" h="377">
                  <a:moveTo>
                    <a:pt x="90" y="0"/>
                  </a:moveTo>
                  <a:lnTo>
                    <a:pt x="160" y="33"/>
                  </a:lnTo>
                  <a:cubicBezTo>
                    <a:pt x="107" y="148"/>
                    <a:pt x="53" y="262"/>
                    <a:pt x="0" y="377"/>
                  </a:cubicBezTo>
                  <a:lnTo>
                    <a:pt x="0" y="193"/>
                  </a:lnTo>
                  <a:cubicBezTo>
                    <a:pt x="30" y="129"/>
                    <a:pt x="60" y="64"/>
                    <a:pt x="9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49" name="Freeform 132"/>
            <p:cNvSpPr>
              <a:spLocks/>
            </p:cNvSpPr>
            <p:nvPr/>
          </p:nvSpPr>
          <p:spPr bwMode="ltGray">
            <a:xfrm>
              <a:off x="-42" y="1714"/>
              <a:ext cx="60" cy="136"/>
            </a:xfrm>
            <a:custGeom>
              <a:avLst/>
              <a:gdLst>
                <a:gd name="connsiteX0" fmla="*/ 334 w 400"/>
                <a:gd name="connsiteY0" fmla="*/ 96 h 714"/>
                <a:gd name="connsiteX1" fmla="*/ 400 w 400"/>
                <a:gd name="connsiteY1" fmla="*/ 135 h 714"/>
                <a:gd name="connsiteX2" fmla="*/ 66 w 400"/>
                <a:gd name="connsiteY2" fmla="*/ 714 h 714"/>
                <a:gd name="connsiteX3" fmla="*/ 0 w 400"/>
                <a:gd name="connsiteY3" fmla="*/ 676 h 714"/>
                <a:gd name="connsiteX4" fmla="*/ 334 w 400"/>
                <a:gd name="connsiteY4" fmla="*/ 96 h 714"/>
                <a:gd name="connsiteX5" fmla="*/ 341 w 400"/>
                <a:gd name="connsiteY5" fmla="*/ 100 h 714"/>
                <a:gd name="connsiteX0" fmla="*/ 334 w 400"/>
                <a:gd name="connsiteY0" fmla="*/ 96 h 714"/>
                <a:gd name="connsiteX1" fmla="*/ 400 w 400"/>
                <a:gd name="connsiteY1" fmla="*/ 135 h 714"/>
                <a:gd name="connsiteX2" fmla="*/ 340 w 400"/>
                <a:gd name="connsiteY2" fmla="*/ 236 h 714"/>
                <a:gd name="connsiteX3" fmla="*/ 66 w 400"/>
                <a:gd name="connsiteY3" fmla="*/ 714 h 714"/>
                <a:gd name="connsiteX4" fmla="*/ 0 w 400"/>
                <a:gd name="connsiteY4" fmla="*/ 676 h 714"/>
                <a:gd name="connsiteX5" fmla="*/ 334 w 400"/>
                <a:gd name="connsiteY5" fmla="*/ 96 h 714"/>
                <a:gd name="connsiteX6" fmla="*/ 341 w 400"/>
                <a:gd name="connsiteY6" fmla="*/ 100 h 714"/>
                <a:gd name="connsiteX7" fmla="*/ 334 w 400"/>
                <a:gd name="connsiteY7" fmla="*/ 96 h 714"/>
                <a:gd name="connsiteX0" fmla="*/ 341 w 400"/>
                <a:gd name="connsiteY0" fmla="*/ 100 h 714"/>
                <a:gd name="connsiteX1" fmla="*/ 400 w 400"/>
                <a:gd name="connsiteY1" fmla="*/ 135 h 714"/>
                <a:gd name="connsiteX2" fmla="*/ 340 w 400"/>
                <a:gd name="connsiteY2" fmla="*/ 236 h 714"/>
                <a:gd name="connsiteX3" fmla="*/ 66 w 400"/>
                <a:gd name="connsiteY3" fmla="*/ 714 h 714"/>
                <a:gd name="connsiteX4" fmla="*/ 0 w 400"/>
                <a:gd name="connsiteY4" fmla="*/ 676 h 714"/>
                <a:gd name="connsiteX5" fmla="*/ 334 w 400"/>
                <a:gd name="connsiteY5" fmla="*/ 96 h 714"/>
                <a:gd name="connsiteX6" fmla="*/ 341 w 400"/>
                <a:gd name="connsiteY6" fmla="*/ 100 h 714"/>
                <a:gd name="connsiteX0" fmla="*/ 341 w 400"/>
                <a:gd name="connsiteY0" fmla="*/ 0 h 614"/>
                <a:gd name="connsiteX1" fmla="*/ 400 w 400"/>
                <a:gd name="connsiteY1" fmla="*/ 35 h 614"/>
                <a:gd name="connsiteX2" fmla="*/ 340 w 400"/>
                <a:gd name="connsiteY2" fmla="*/ 136 h 614"/>
                <a:gd name="connsiteX3" fmla="*/ 66 w 400"/>
                <a:gd name="connsiteY3" fmla="*/ 614 h 614"/>
                <a:gd name="connsiteX4" fmla="*/ 0 w 400"/>
                <a:gd name="connsiteY4" fmla="*/ 576 h 614"/>
                <a:gd name="connsiteX5" fmla="*/ 341 w 400"/>
                <a:gd name="connsiteY5" fmla="*/ 0 h 614"/>
                <a:gd name="connsiteX0" fmla="*/ 341 w 400"/>
                <a:gd name="connsiteY0" fmla="*/ 0 h 614"/>
                <a:gd name="connsiteX1" fmla="*/ 400 w 400"/>
                <a:gd name="connsiteY1" fmla="*/ 35 h 614"/>
                <a:gd name="connsiteX2" fmla="*/ 340 w 400"/>
                <a:gd name="connsiteY2" fmla="*/ 136 h 614"/>
                <a:gd name="connsiteX3" fmla="*/ 66 w 400"/>
                <a:gd name="connsiteY3" fmla="*/ 614 h 614"/>
                <a:gd name="connsiteX4" fmla="*/ 0 w 400"/>
                <a:gd name="connsiteY4" fmla="*/ 576 h 614"/>
                <a:gd name="connsiteX5" fmla="*/ 341 w 400"/>
                <a:gd name="connsiteY5" fmla="*/ 0 h 614"/>
                <a:gd name="connsiteX0" fmla="*/ 275 w 334"/>
                <a:gd name="connsiteY0" fmla="*/ 0 h 614"/>
                <a:gd name="connsiteX1" fmla="*/ 334 w 334"/>
                <a:gd name="connsiteY1" fmla="*/ 35 h 614"/>
                <a:gd name="connsiteX2" fmla="*/ 274 w 334"/>
                <a:gd name="connsiteY2" fmla="*/ 136 h 614"/>
                <a:gd name="connsiteX3" fmla="*/ 0 w 334"/>
                <a:gd name="connsiteY3" fmla="*/ 614 h 614"/>
                <a:gd name="connsiteX4" fmla="*/ 275 w 334"/>
                <a:gd name="connsiteY4" fmla="*/ 0 h 614"/>
                <a:gd name="connsiteX0" fmla="*/ 1 w 60"/>
                <a:gd name="connsiteY0" fmla="*/ 0 h 136"/>
                <a:gd name="connsiteX1" fmla="*/ 60 w 60"/>
                <a:gd name="connsiteY1" fmla="*/ 35 h 136"/>
                <a:gd name="connsiteX2" fmla="*/ 0 w 60"/>
                <a:gd name="connsiteY2" fmla="*/ 136 h 136"/>
                <a:gd name="connsiteX3" fmla="*/ 1 w 60"/>
                <a:gd name="connsiteY3" fmla="*/ 0 h 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36">
                  <a:moveTo>
                    <a:pt x="1" y="0"/>
                  </a:moveTo>
                  <a:lnTo>
                    <a:pt x="60" y="35"/>
                  </a:lnTo>
                  <a:cubicBezTo>
                    <a:pt x="40" y="69"/>
                    <a:pt x="20" y="102"/>
                    <a:pt x="0" y="136"/>
                  </a:cubicBezTo>
                  <a:cubicBezTo>
                    <a:pt x="0" y="91"/>
                    <a:pt x="1" y="45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21536" y="0"/>
            <a:ext cx="9960864" cy="987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609600" y="1188720"/>
            <a:ext cx="10972800" cy="4907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408" y="6364225"/>
            <a:ext cx="29138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25364201-697E-475F-8DC5-6A888B403B6D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60064" y="6364225"/>
            <a:ext cx="708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5536" y="6364225"/>
            <a:ext cx="8168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B208363A-F39C-47DA-BB86-18CB8B8A9D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5765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 cap="none" spc="0">
          <a:ln w="18415" cmpd="sng">
            <a:noFill/>
            <a:prstDash val="solid"/>
          </a:ln>
          <a:solidFill>
            <a:srgbClr val="FFFFFF"/>
          </a:solidFill>
          <a:effectLst>
            <a:outerShdw blurRad="63500" dir="3600000" algn="tl" rotWithShape="0">
              <a:srgbClr val="000000">
                <a:alpha val="70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2">
            <a:lumMod val="60000"/>
            <a:lumOff val="40000"/>
          </a:schemeClr>
        </a:buClr>
        <a:buSzPct val="80000"/>
        <a:buFont typeface="Wingdings 2" pitchFamily="18" charset="2"/>
        <a:buChar char="¤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3">
            <a:lumMod val="60000"/>
            <a:lumOff val="40000"/>
          </a:schemeClr>
        </a:buClr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4">
            <a:lumMod val="60000"/>
            <a:lumOff val="40000"/>
          </a:schemeClr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5">
            <a:lumMod val="60000"/>
            <a:lumOff val="40000"/>
          </a:schemeClr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6">
            <a:lumMod val="60000"/>
            <a:lumOff val="40000"/>
          </a:schemeClr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ffuqgvsz/pen/eYmrYLW" TargetMode="External"/><Relationship Id="rId2" Type="http://schemas.openxmlformats.org/officeDocument/2006/relationships/hyperlink" Target="https://blockmonkeys.tistory.com/110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youtube.com/watch?v=fF08MR7SvkQ" TargetMode="External"/><Relationship Id="rId4" Type="http://schemas.openxmlformats.org/officeDocument/2006/relationships/hyperlink" Target="https://junggoldchae-coding.tistory.com/entry/HTMLCSSJS-%EC%88%AB%EC%9E%90%EC%95%BC%EA%B5%AC%EA%B2%8C%EC%9E%84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A8CCE-1D00-75DA-2B65-CCF397FCB2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Number-baseball</a:t>
            </a:r>
            <a:br>
              <a:rPr lang="en-US" altLang="ko-KR" dirty="0"/>
            </a:br>
            <a:r>
              <a:rPr lang="ko-KR" altLang="en-US" dirty="0"/>
              <a:t>숫자야구 게임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7F1A2DD-BA26-D107-2C02-8973F562FD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ko-KR" dirty="0"/>
              <a:t>2018775005</a:t>
            </a:r>
          </a:p>
          <a:p>
            <a:r>
              <a:rPr lang="ko-KR" altLang="en-US" dirty="0"/>
              <a:t>소프트웨어학과 김도균</a:t>
            </a:r>
          </a:p>
        </p:txBody>
      </p:sp>
    </p:spTree>
    <p:extLst>
      <p:ext uri="{BB962C8B-B14F-4D97-AF65-F5344CB8AC3E}">
        <p14:creationId xmlns:p14="http://schemas.microsoft.com/office/powerpoint/2010/main" val="2937956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6C5D89-300E-ED63-4F4A-A3B488FBD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Button</a:t>
            </a:r>
            <a:r>
              <a:rPr lang="ko-KR" altLang="en-US" dirty="0"/>
              <a:t> 추가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97C029-5DB9-E3B5-446E-0CE397290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747" y="4060309"/>
            <a:ext cx="10142526" cy="18101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AF22FE-AB37-EA9E-F79A-A603A5FE9C97}"/>
              </a:ext>
            </a:extLst>
          </p:cNvPr>
          <p:cNvSpPr txBox="1"/>
          <p:nvPr/>
        </p:nvSpPr>
        <p:spPr>
          <a:xfrm>
            <a:off x="867747" y="1951672"/>
            <a:ext cx="94892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/>
              <a:t>Check</a:t>
            </a:r>
            <a:r>
              <a:rPr lang="ko-KR" altLang="en-US" sz="3000" dirty="0"/>
              <a:t> 버튼을 누르면 짧은 </a:t>
            </a:r>
            <a:r>
              <a:rPr lang="en-US" altLang="ko-KR" sz="3000" dirty="0"/>
              <a:t>check.mp3 </a:t>
            </a:r>
            <a:r>
              <a:rPr lang="ko-KR" altLang="en-US" sz="3000" dirty="0"/>
              <a:t>효과음 소리가 나고</a:t>
            </a:r>
            <a:endParaRPr lang="en-US" altLang="ko-KR" sz="3000" dirty="0"/>
          </a:p>
          <a:p>
            <a:r>
              <a:rPr lang="en-US" altLang="ko-KR" sz="3000" dirty="0"/>
              <a:t>Restart </a:t>
            </a:r>
            <a:r>
              <a:rPr lang="ko-KR" altLang="en-US" sz="3000" dirty="0"/>
              <a:t>버튼을 </a:t>
            </a:r>
            <a:r>
              <a:rPr lang="ko-KR" altLang="en-US" sz="3000" dirty="0" err="1"/>
              <a:t>누를시</a:t>
            </a:r>
            <a:r>
              <a:rPr lang="ko-KR" altLang="en-US" sz="3000" dirty="0"/>
              <a:t> 다시 게임을 재시작 </a:t>
            </a:r>
            <a:r>
              <a:rPr lang="ko-KR" altLang="en-US" sz="3000" dirty="0" err="1"/>
              <a:t>할수</a:t>
            </a:r>
            <a:r>
              <a:rPr lang="ko-KR" altLang="en-US" sz="3000" dirty="0"/>
              <a:t> 있습니다</a:t>
            </a:r>
            <a:r>
              <a:rPr lang="en-US" altLang="ko-KR" sz="3000" dirty="0"/>
              <a:t>.</a:t>
            </a:r>
          </a:p>
          <a:p>
            <a:r>
              <a:rPr lang="ko-KR" altLang="en-US" sz="3000" dirty="0"/>
              <a:t>게임종료 버튼을 누르면 </a:t>
            </a:r>
            <a:r>
              <a:rPr lang="en-US" altLang="ko-KR" sz="3000" dirty="0" err="1"/>
              <a:t>window.close</a:t>
            </a:r>
            <a:r>
              <a:rPr lang="en-US" altLang="ko-KR" sz="3000" dirty="0"/>
              <a:t>()</a:t>
            </a:r>
            <a:r>
              <a:rPr lang="ko-KR" altLang="en-US" sz="3000" dirty="0"/>
              <a:t>를 통해</a:t>
            </a:r>
            <a:endParaRPr lang="en-US" altLang="ko-KR" sz="3000" dirty="0"/>
          </a:p>
          <a:p>
            <a:r>
              <a:rPr lang="ko-KR" altLang="en-US" sz="3000" dirty="0"/>
              <a:t> </a:t>
            </a:r>
            <a:r>
              <a:rPr lang="en-US" altLang="ko-KR" sz="3000" dirty="0"/>
              <a:t>chrome</a:t>
            </a:r>
            <a:r>
              <a:rPr lang="ko-KR" altLang="en-US" sz="3000" dirty="0"/>
              <a:t>창이 닫힙니다</a:t>
            </a:r>
            <a:r>
              <a:rPr lang="en-US" altLang="ko-KR" sz="3000" dirty="0"/>
              <a:t>.</a:t>
            </a:r>
            <a:endParaRPr lang="ko-KR" altLang="en-US" sz="3000" dirty="0"/>
          </a:p>
        </p:txBody>
      </p:sp>
    </p:spTree>
    <p:extLst>
      <p:ext uri="{BB962C8B-B14F-4D97-AF65-F5344CB8AC3E}">
        <p14:creationId xmlns:p14="http://schemas.microsoft.com/office/powerpoint/2010/main" val="3307717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3CDC0-B41D-90D1-7667-76AE9172C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Button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 err="1"/>
              <a:t>alert,confirm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E81F425-DA3E-EFE9-4037-A2246F77E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43" y="3070917"/>
            <a:ext cx="5568253" cy="158680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4D18F4D-64EE-46CE-7315-360D3A116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2036" y="3025193"/>
            <a:ext cx="5604072" cy="163253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F91D11F-E15F-ABB1-967C-1388AAA64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544" y="1882105"/>
            <a:ext cx="5375913" cy="101940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01FF7DC-ACB5-2C0E-3156-D7E788E134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2035" y="1882105"/>
            <a:ext cx="5317661" cy="102152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2E081EF-A2D6-17F3-A792-135254940E7B}"/>
              </a:ext>
            </a:extLst>
          </p:cNvPr>
          <p:cNvSpPr txBox="1"/>
          <p:nvPr/>
        </p:nvSpPr>
        <p:spPr>
          <a:xfrm>
            <a:off x="1409700" y="5086350"/>
            <a:ext cx="9182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난이도 조절을 누르면 </a:t>
            </a:r>
            <a:r>
              <a:rPr lang="en-US" altLang="ko-KR" dirty="0" err="1"/>
              <a:t>confir</a:t>
            </a:r>
            <a:r>
              <a:rPr lang="ko-KR" altLang="en-US" dirty="0"/>
              <a:t>창 </a:t>
            </a:r>
            <a:r>
              <a:rPr lang="en-US" altLang="ko-KR" dirty="0" err="1"/>
              <a:t>restar</a:t>
            </a:r>
            <a:r>
              <a:rPr lang="ko-KR" altLang="en-US" dirty="0"/>
              <a:t>버튼을 </a:t>
            </a:r>
            <a:r>
              <a:rPr lang="ko-KR" altLang="en-US" dirty="0" err="1"/>
              <a:t>눌려고</a:t>
            </a:r>
            <a:r>
              <a:rPr lang="ko-KR" altLang="en-US" dirty="0"/>
              <a:t> </a:t>
            </a:r>
            <a:r>
              <a:rPr lang="en-US" altLang="ko-KR" dirty="0"/>
              <a:t>confirm</a:t>
            </a:r>
            <a:r>
              <a:rPr lang="ko-KR" altLang="en-US" dirty="0"/>
              <a:t>창이 뜬다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</a:t>
            </a:r>
            <a:r>
              <a:rPr lang="en-US" altLang="ko-KR" dirty="0" err="1"/>
              <a:t>testarea.innerhtml</a:t>
            </a:r>
            <a:r>
              <a:rPr lang="en-US" altLang="ko-KR" dirty="0"/>
              <a:t>=“” </a:t>
            </a:r>
            <a:r>
              <a:rPr lang="ko-KR" altLang="en-US" dirty="0"/>
              <a:t>을 통해서 재시작과 난이도 조정을 하면</a:t>
            </a:r>
            <a:endParaRPr lang="en-US" altLang="ko-KR" dirty="0"/>
          </a:p>
          <a:p>
            <a:r>
              <a:rPr lang="en-US" altLang="ko-KR" dirty="0" err="1"/>
              <a:t>Textarea</a:t>
            </a:r>
            <a:r>
              <a:rPr lang="ko-KR" altLang="en-US" dirty="0"/>
              <a:t>가 초기화가 </a:t>
            </a:r>
            <a:r>
              <a:rPr lang="ko-KR" altLang="en-US" dirty="0" err="1"/>
              <a:t>되서</a:t>
            </a:r>
            <a:r>
              <a:rPr lang="ko-KR" altLang="en-US" dirty="0"/>
              <a:t> 내용이 다 비어지도록 추가하였다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5360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6EE0F0-C95B-296C-4815-F1EB482F4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숫자 </a:t>
            </a:r>
            <a:r>
              <a:rPr lang="ko-KR" altLang="en-US" dirty="0" err="1"/>
              <a:t>자리수</a:t>
            </a:r>
            <a:r>
              <a:rPr lang="ko-KR" altLang="en-US" dirty="0"/>
              <a:t> 오류 검출</a:t>
            </a:r>
            <a:r>
              <a:rPr lang="en-US" altLang="ko-KR" dirty="0"/>
              <a:t>/ </a:t>
            </a:r>
            <a:r>
              <a:rPr lang="en-US" altLang="ko-KR" dirty="0" err="1"/>
              <a:t>textarea</a:t>
            </a:r>
            <a:r>
              <a:rPr lang="en-US" altLang="ko-KR" dirty="0"/>
              <a:t> </a:t>
            </a:r>
            <a:r>
              <a:rPr lang="ko-KR" altLang="en-US" dirty="0"/>
              <a:t>내용 추가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5E2D80-EF55-D4A2-7EA7-C414E946F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28" y="1225740"/>
            <a:ext cx="5433531" cy="169940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4EDE744-D092-2871-C3E4-08E2EB04C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29" y="3508310"/>
            <a:ext cx="3163546" cy="25872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261055-C8D4-E8C2-0007-CFAB6A139BB1}"/>
              </a:ext>
            </a:extLst>
          </p:cNvPr>
          <p:cNvSpPr txBox="1"/>
          <p:nvPr/>
        </p:nvSpPr>
        <p:spPr>
          <a:xfrm>
            <a:off x="3346530" y="3645498"/>
            <a:ext cx="25622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/>
              <a:t>입력받은</a:t>
            </a:r>
            <a:r>
              <a:rPr lang="ko-KR" altLang="en-US" sz="2400" dirty="0"/>
              <a:t> 숫자를 하나씩 검사해 문자를 입력하거나 숫자자리수가 다르면 </a:t>
            </a:r>
            <a:r>
              <a:rPr lang="ko-KR" altLang="en-US" sz="2400" dirty="0" err="1"/>
              <a:t>저런식으로</a:t>
            </a:r>
            <a:r>
              <a:rPr lang="ko-KR" altLang="en-US" sz="2400" dirty="0"/>
              <a:t> 오류를 검출해준다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1645640-7DC8-5C33-7F54-3FF16925F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3247" y="1200409"/>
            <a:ext cx="5433531" cy="24450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BD0876-B133-668A-E82F-0C34707AE1EC}"/>
              </a:ext>
            </a:extLst>
          </p:cNvPr>
          <p:cNvSpPr txBox="1"/>
          <p:nvPr/>
        </p:nvSpPr>
        <p:spPr>
          <a:xfrm>
            <a:off x="6601968" y="4264090"/>
            <a:ext cx="48466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지금껏 했던 내용들을 </a:t>
            </a:r>
            <a:r>
              <a:rPr lang="en-US" altLang="ko-KR" sz="2400" dirty="0" err="1"/>
              <a:t>textarea</a:t>
            </a:r>
            <a:r>
              <a:rPr lang="ko-KR" altLang="en-US" sz="2400" dirty="0"/>
              <a:t>에 담아서</a:t>
            </a:r>
            <a:endParaRPr lang="en-US" altLang="ko-KR" sz="2400" dirty="0"/>
          </a:p>
          <a:p>
            <a:pPr algn="ctr"/>
            <a:r>
              <a:rPr lang="en-US" altLang="ko-KR" sz="2400" dirty="0"/>
              <a:t>Strike</a:t>
            </a:r>
            <a:r>
              <a:rPr lang="ko-KR" altLang="en-US" sz="2400" dirty="0"/>
              <a:t>와 </a:t>
            </a:r>
            <a:r>
              <a:rPr lang="en-US" altLang="ko-KR" sz="2400" dirty="0"/>
              <a:t>Ball</a:t>
            </a:r>
            <a:r>
              <a:rPr lang="ko-KR" altLang="en-US" sz="2400" dirty="0"/>
              <a:t>을 찾는데 도움을 줍니다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028455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15A653-6B78-CF84-D4D2-13827CBBC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난이도 추가 및</a:t>
            </a:r>
            <a:r>
              <a:rPr lang="en-US" altLang="ko-KR" dirty="0"/>
              <a:t>/ </a:t>
            </a:r>
            <a:r>
              <a:rPr lang="ko-KR" altLang="en-US" dirty="0"/>
              <a:t>내용 </a:t>
            </a:r>
            <a:r>
              <a:rPr lang="en-US" altLang="ko-KR" dirty="0" err="1"/>
              <a:t>textarea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EB5C018-7720-9DE5-092E-1DBAB1CCC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531" y="1167858"/>
            <a:ext cx="2887062" cy="278431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CF7B445-92DC-F64A-2723-AE186DA4C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984" y="4417492"/>
            <a:ext cx="3475021" cy="12726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8BDADE8-E068-D598-700D-BE5766F3F3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200" y="1167858"/>
            <a:ext cx="4404742" cy="55021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04E1E1-3C69-67B3-949D-F46AA7BD2C75}"/>
              </a:ext>
            </a:extLst>
          </p:cNvPr>
          <p:cNvSpPr txBox="1"/>
          <p:nvPr/>
        </p:nvSpPr>
        <p:spPr>
          <a:xfrm>
            <a:off x="8860839" y="2560017"/>
            <a:ext cx="26002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정답 설정시에 </a:t>
            </a:r>
            <a:r>
              <a:rPr lang="en-US" altLang="ko-KR" sz="2400" dirty="0"/>
              <a:t>select</a:t>
            </a:r>
            <a:r>
              <a:rPr lang="ko-KR" altLang="en-US" sz="2400" dirty="0"/>
              <a:t>로 받은 숫자를 </a:t>
            </a:r>
            <a:r>
              <a:rPr lang="en-US" altLang="ko-KR" sz="2400" dirty="0" err="1"/>
              <a:t>getElementById</a:t>
            </a:r>
            <a:r>
              <a:rPr lang="ko-KR" altLang="en-US" sz="2400" dirty="0"/>
              <a:t>로 값을 넘겨주고 그 숫자길이로 답을 랜덤으로 생성한다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35100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268F5A-46B4-C850-F751-293D444E4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참조 사이트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097160-7FF1-A21D-0C8C-4D01F4A88E6A}"/>
              </a:ext>
            </a:extLst>
          </p:cNvPr>
          <p:cNvSpPr txBox="1"/>
          <p:nvPr/>
        </p:nvSpPr>
        <p:spPr>
          <a:xfrm>
            <a:off x="1698171" y="1427584"/>
            <a:ext cx="83788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원본 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https://blockmonkeys.tistory.com/110</a:t>
            </a:r>
            <a:endParaRPr lang="en-US" altLang="ko-KR" dirty="0"/>
          </a:p>
          <a:p>
            <a:r>
              <a:rPr lang="ko-KR" altLang="en-US" dirty="0"/>
              <a:t>참조 </a:t>
            </a:r>
            <a:r>
              <a:rPr lang="en-US" altLang="ko-KR" dirty="0"/>
              <a:t>: </a:t>
            </a:r>
            <a:r>
              <a:rPr lang="ko-KR" altLang="en-US" dirty="0">
                <a:hlinkClick r:id="rId3"/>
              </a:rPr>
              <a:t>숫자야구게임 </a:t>
            </a:r>
            <a:r>
              <a:rPr lang="en-US" altLang="ko-KR" dirty="0">
                <a:hlinkClick r:id="rId3"/>
              </a:rPr>
              <a:t>(codepen.io)</a:t>
            </a:r>
            <a:endParaRPr lang="en-US" altLang="ko-KR" dirty="0"/>
          </a:p>
          <a:p>
            <a:r>
              <a:rPr lang="ko-KR" altLang="en-US" dirty="0"/>
              <a:t>참조 </a:t>
            </a:r>
            <a:r>
              <a:rPr lang="en-US" altLang="ko-KR" dirty="0"/>
              <a:t>: </a:t>
            </a:r>
            <a:r>
              <a:rPr lang="en-US" altLang="ko-KR" dirty="0">
                <a:hlinkClick r:id="rId4"/>
              </a:rPr>
              <a:t>&lt;HTML.CSS.JS&gt; </a:t>
            </a:r>
            <a:r>
              <a:rPr lang="ko-KR" altLang="en-US" dirty="0">
                <a:hlinkClick r:id="rId4"/>
              </a:rPr>
              <a:t>숫자야구게임 </a:t>
            </a:r>
            <a:r>
              <a:rPr lang="en-US" altLang="ko-KR" dirty="0">
                <a:hlinkClick r:id="rId4"/>
              </a:rPr>
              <a:t>(tistory.com)</a:t>
            </a:r>
            <a:endParaRPr lang="en-US" altLang="ko-KR" dirty="0"/>
          </a:p>
          <a:p>
            <a:r>
              <a:rPr lang="ko-KR" altLang="en-US" dirty="0"/>
              <a:t>오디오 </a:t>
            </a:r>
            <a:r>
              <a:rPr lang="en-US" altLang="ko-KR" dirty="0"/>
              <a:t>: </a:t>
            </a:r>
            <a:r>
              <a:rPr lang="ko-KR" altLang="en-US" dirty="0" err="1">
                <a:hlinkClick r:id="rId5"/>
              </a:rPr>
              <a:t>치고달려라</a:t>
            </a:r>
            <a:r>
              <a:rPr lang="ko-KR" altLang="en-US" dirty="0">
                <a:hlinkClick r:id="rId5"/>
              </a:rPr>
              <a:t> </a:t>
            </a:r>
            <a:r>
              <a:rPr lang="en-US" altLang="ko-KR" dirty="0">
                <a:hlinkClick r:id="rId5"/>
              </a:rPr>
              <a:t>2010 (feat. </a:t>
            </a:r>
            <a:r>
              <a:rPr lang="ko-KR" altLang="en-US" dirty="0">
                <a:hlinkClick r:id="rId5"/>
              </a:rPr>
              <a:t>천하무적 야구단</a:t>
            </a:r>
            <a:r>
              <a:rPr lang="en-US" altLang="ko-KR" dirty="0">
                <a:hlinkClick r:id="rId5"/>
              </a:rPr>
              <a:t>) - YouTube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76018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녹화_2022_11_16_15_08_27_444">
            <a:hlinkClick r:id="" action="ppaction://media"/>
            <a:extLst>
              <a:ext uri="{FF2B5EF4-FFF2-40B4-BE49-F238E27FC236}">
                <a16:creationId xmlns:a16="http://schemas.microsoft.com/office/drawing/2014/main" id="{C4232D95-9C53-C23D-728F-72A48EF97C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7975" y="73261"/>
            <a:ext cx="11576050" cy="650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12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1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49A341-4F35-22B9-72C6-845587D63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원본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DFAF7AC-0C2E-783F-9695-C54C6BC27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22" y="4357396"/>
            <a:ext cx="3139712" cy="198899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AB4E06C-8E82-4C15-292A-226B300E8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3745" y="3557335"/>
            <a:ext cx="5760443" cy="80006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2F0DEDC-FB32-E839-D9AF-FCD4EE02A8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041" y="2029725"/>
            <a:ext cx="4663844" cy="9373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D27ED7-00FC-07A5-A8A8-A98133CF8F2B}"/>
              </a:ext>
            </a:extLst>
          </p:cNvPr>
          <p:cNvSpPr txBox="1"/>
          <p:nvPr/>
        </p:nvSpPr>
        <p:spPr>
          <a:xfrm>
            <a:off x="461041" y="1397646"/>
            <a:ext cx="4320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숫자야구 랜덤 숫자 생성</a:t>
            </a:r>
            <a:r>
              <a:rPr lang="en-US" altLang="ko-KR" dirty="0"/>
              <a:t>(4</a:t>
            </a:r>
            <a:r>
              <a:rPr lang="ko-KR" altLang="en-US" dirty="0"/>
              <a:t>글자만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03FDD6-0F6B-066A-E1B6-0B1ABC25A7E9}"/>
              </a:ext>
            </a:extLst>
          </p:cNvPr>
          <p:cNvSpPr txBox="1"/>
          <p:nvPr/>
        </p:nvSpPr>
        <p:spPr>
          <a:xfrm>
            <a:off x="6096000" y="2967066"/>
            <a:ext cx="4320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결과창을 위에 바로 </a:t>
            </a:r>
            <a:r>
              <a:rPr lang="ko-KR" altLang="en-US" dirty="0" err="1"/>
              <a:t>나타내줌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A9730B-E0C0-A130-B18A-174BFC9B05B6}"/>
              </a:ext>
            </a:extLst>
          </p:cNvPr>
          <p:cNvSpPr txBox="1"/>
          <p:nvPr/>
        </p:nvSpPr>
        <p:spPr>
          <a:xfrm>
            <a:off x="461041" y="3890935"/>
            <a:ext cx="4320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최대 입력이 </a:t>
            </a:r>
            <a:r>
              <a:rPr lang="en-US" altLang="ko-KR" dirty="0"/>
              <a:t>4</a:t>
            </a:r>
            <a:r>
              <a:rPr lang="ko-KR" altLang="en-US" dirty="0" err="1"/>
              <a:t>글자까지만</a:t>
            </a:r>
            <a:r>
              <a:rPr lang="ko-KR" altLang="en-US" dirty="0"/>
              <a:t> 가능한 </a:t>
            </a:r>
            <a:r>
              <a:rPr lang="en-US" altLang="ko-KR" dirty="0"/>
              <a:t>button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7663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녹화_2022_11_16_02_06_51_808">
            <a:hlinkClick r:id="" action="ppaction://media"/>
            <a:extLst>
              <a:ext uri="{FF2B5EF4-FFF2-40B4-BE49-F238E27FC236}">
                <a16:creationId xmlns:a16="http://schemas.microsoft.com/office/drawing/2014/main" id="{C2A52049-A8A9-4525-7CEE-AD38081679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2097" y="121298"/>
            <a:ext cx="6475940" cy="599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02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6D5120-DFEC-A619-0BEA-FBD0A48BE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 게임의 문제점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E6DD76-6414-CBDB-AA7D-C907056F2513}"/>
              </a:ext>
            </a:extLst>
          </p:cNvPr>
          <p:cNvSpPr txBox="1"/>
          <p:nvPr/>
        </p:nvSpPr>
        <p:spPr>
          <a:xfrm>
            <a:off x="923731" y="1690688"/>
            <a:ext cx="748315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altLang="ko-KR" sz="3200" dirty="0"/>
              <a:t>4</a:t>
            </a:r>
            <a:r>
              <a:rPr lang="ko-KR" altLang="en-US" sz="3200" dirty="0" err="1"/>
              <a:t>글자게임인데</a:t>
            </a:r>
            <a:r>
              <a:rPr lang="ko-KR" altLang="en-US" sz="3200" dirty="0"/>
              <a:t> </a:t>
            </a:r>
            <a:r>
              <a:rPr lang="en-US" altLang="ko-KR" sz="3200" dirty="0"/>
              <a:t>3</a:t>
            </a:r>
            <a:r>
              <a:rPr lang="ko-KR" altLang="en-US" sz="3200" dirty="0"/>
              <a:t>글자를 쳐도 에러 표시를 안함</a:t>
            </a:r>
            <a:r>
              <a:rPr lang="en-US" altLang="ko-KR" sz="3200" dirty="0"/>
              <a:t>.</a:t>
            </a:r>
          </a:p>
          <a:p>
            <a:pPr marL="342900" indent="-342900" algn="ctr">
              <a:buAutoNum type="arabicPeriod"/>
            </a:pPr>
            <a:r>
              <a:rPr lang="ko-KR" altLang="en-US" sz="3200" dirty="0"/>
              <a:t>숫자를 입력할 때 똑같은 수를 쳐도 </a:t>
            </a:r>
            <a:r>
              <a:rPr lang="ko-KR" altLang="en-US" sz="3200" dirty="0" err="1"/>
              <a:t>중복된것을</a:t>
            </a:r>
            <a:r>
              <a:rPr lang="ko-KR" altLang="en-US" sz="3200" dirty="0"/>
              <a:t> 검사해주지 않음</a:t>
            </a:r>
            <a:endParaRPr lang="en-US" altLang="ko-KR" sz="3200" dirty="0"/>
          </a:p>
          <a:p>
            <a:pPr marL="342900" indent="-342900" algn="ctr">
              <a:buAutoNum type="arabicPeriod"/>
            </a:pPr>
            <a:r>
              <a:rPr lang="ko-KR" altLang="en-US" sz="3200" dirty="0" err="1"/>
              <a:t>똑같은수를</a:t>
            </a:r>
            <a:r>
              <a:rPr lang="ko-KR" altLang="en-US" sz="3200" dirty="0"/>
              <a:t> 쳐도 </a:t>
            </a:r>
            <a:r>
              <a:rPr lang="en-US" altLang="ko-KR" sz="3200" dirty="0"/>
              <a:t>3</a:t>
            </a:r>
            <a:r>
              <a:rPr lang="ko-KR" altLang="en-US" sz="3200" dirty="0"/>
              <a:t>볼이 나옴</a:t>
            </a:r>
            <a:r>
              <a:rPr lang="en-US" altLang="ko-KR" sz="3200" dirty="0"/>
              <a:t>.</a:t>
            </a:r>
          </a:p>
          <a:p>
            <a:pPr marL="342900" indent="-342900" algn="ctr">
              <a:buAutoNum type="arabicPeriod"/>
            </a:pPr>
            <a:r>
              <a:rPr lang="ko-KR" altLang="en-US" sz="3200" dirty="0"/>
              <a:t>재시작을 할 수 있는 버튼 없음</a:t>
            </a:r>
            <a:r>
              <a:rPr lang="en-US" altLang="ko-KR" sz="3200" dirty="0"/>
              <a:t>.</a:t>
            </a:r>
          </a:p>
          <a:p>
            <a:pPr marL="342900" indent="-342900" algn="ctr">
              <a:buAutoNum type="arabicPeriod"/>
            </a:pPr>
            <a:r>
              <a:rPr lang="ko-KR" altLang="en-US" sz="3200" dirty="0"/>
              <a:t>지금까지 한 수를 보여줄 </a:t>
            </a:r>
            <a:r>
              <a:rPr lang="en-US" altLang="ko-KR" sz="3200" dirty="0"/>
              <a:t>text</a:t>
            </a:r>
            <a:r>
              <a:rPr lang="ko-KR" altLang="en-US" sz="3200" dirty="0"/>
              <a:t>공간이 할 당 되어있지 않음</a:t>
            </a:r>
            <a:r>
              <a:rPr lang="en-US" altLang="ko-KR" sz="3200" dirty="0"/>
              <a:t>.</a:t>
            </a:r>
          </a:p>
          <a:p>
            <a:pPr marL="342900" indent="-342900" algn="ctr">
              <a:buAutoNum type="arabicPeriod"/>
            </a:pPr>
            <a:r>
              <a:rPr lang="ko-KR" altLang="en-US" sz="3200" dirty="0"/>
              <a:t>게임 규칙 및 설명 없음</a:t>
            </a:r>
            <a:r>
              <a:rPr lang="en-US" altLang="ko-KR" sz="3200" dirty="0"/>
              <a:t> </a:t>
            </a:r>
            <a:r>
              <a:rPr lang="ko-KR" altLang="en-US" sz="3200" dirty="0"/>
              <a:t>등 많은 문제가 있다</a:t>
            </a:r>
            <a:r>
              <a:rPr lang="en-US" altLang="ko-KR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73983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82E27A-F788-946E-2F52-79D836BF2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수정 해줄 부분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CACCB8-DB9D-B891-4483-5916882FDE65}"/>
              </a:ext>
            </a:extLst>
          </p:cNvPr>
          <p:cNvSpPr txBox="1"/>
          <p:nvPr/>
        </p:nvSpPr>
        <p:spPr>
          <a:xfrm>
            <a:off x="335902" y="828930"/>
            <a:ext cx="852818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200" dirty="0"/>
              <a:t>Body-background </a:t>
            </a:r>
            <a:r>
              <a:rPr lang="en-US" altLang="ko-KR" sz="2200" dirty="0" err="1"/>
              <a:t>css</a:t>
            </a:r>
            <a:r>
              <a:rPr lang="en-US" altLang="ko-KR" sz="2200" dirty="0"/>
              <a:t> </a:t>
            </a:r>
            <a:r>
              <a:rPr lang="ko-KR" altLang="en-US" sz="2200" dirty="0"/>
              <a:t>수정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en-US" altLang="ko-KR" sz="2200" dirty="0"/>
              <a:t>Title </a:t>
            </a:r>
            <a:r>
              <a:rPr lang="ko-KR" altLang="en-US" sz="2200" dirty="0"/>
              <a:t>수정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ko-KR" altLang="en-US" sz="2200" dirty="0"/>
              <a:t>제목 수정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ko-KR" altLang="en-US" sz="2200" dirty="0"/>
              <a:t>게임방법 드롭다운 형식으로 추가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ko-KR" altLang="en-US" sz="2200" dirty="0"/>
              <a:t>게임방법 하이퍼링크 추가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ko-KR" altLang="en-US" sz="2200" dirty="0"/>
              <a:t>게임규칙 드롭다운 형식으로 추가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ko-KR" altLang="en-US" sz="2200" dirty="0"/>
              <a:t>메인 오디오 사운드 추가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en-US" altLang="ko-KR" sz="2200" dirty="0"/>
              <a:t>Insert </a:t>
            </a:r>
            <a:r>
              <a:rPr lang="en-US" altLang="ko-KR" sz="2200" dirty="0" err="1"/>
              <a:t>css</a:t>
            </a:r>
            <a:r>
              <a:rPr lang="ko-KR" altLang="en-US" sz="2200" dirty="0"/>
              <a:t>수정</a:t>
            </a:r>
            <a:r>
              <a:rPr lang="en-US" altLang="ko-KR" sz="2200" dirty="0"/>
              <a:t>, </a:t>
            </a:r>
            <a:r>
              <a:rPr lang="en-US" altLang="ko-KR" sz="2200" dirty="0" err="1"/>
              <a:t>inputbox</a:t>
            </a:r>
            <a:r>
              <a:rPr lang="en-US" altLang="ko-KR" sz="2200" dirty="0"/>
              <a:t> </a:t>
            </a:r>
            <a:r>
              <a:rPr lang="en-US" altLang="ko-KR" sz="2200" dirty="0" err="1"/>
              <a:t>css</a:t>
            </a:r>
            <a:r>
              <a:rPr lang="ko-KR" altLang="en-US" sz="2200" dirty="0"/>
              <a:t>수정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en-US" altLang="ko-KR" sz="2200" dirty="0"/>
              <a:t>Check </a:t>
            </a:r>
            <a:r>
              <a:rPr lang="ko-KR" altLang="en-US" sz="2200" dirty="0"/>
              <a:t>버튼 추가 및 수정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en-US" altLang="ko-KR" sz="2200" dirty="0" err="1"/>
              <a:t>Ckeck</a:t>
            </a:r>
            <a:r>
              <a:rPr lang="en-US" altLang="ko-KR" sz="2200" dirty="0"/>
              <a:t> </a:t>
            </a:r>
            <a:r>
              <a:rPr lang="ko-KR" altLang="en-US" sz="2200" dirty="0"/>
              <a:t>버튼 </a:t>
            </a:r>
            <a:r>
              <a:rPr lang="ko-KR" altLang="en-US" sz="2200" dirty="0" err="1"/>
              <a:t>누를시</a:t>
            </a:r>
            <a:r>
              <a:rPr lang="ko-KR" altLang="en-US" sz="2200" dirty="0"/>
              <a:t> 효과음 추가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en-US" altLang="ko-KR" sz="2200" dirty="0"/>
              <a:t>Restart </a:t>
            </a:r>
            <a:r>
              <a:rPr lang="ko-KR" altLang="en-US" sz="2200" dirty="0"/>
              <a:t>버튼 추가</a:t>
            </a:r>
            <a:r>
              <a:rPr lang="en-US" altLang="ko-KR" sz="2200" dirty="0"/>
              <a:t>/ </a:t>
            </a:r>
            <a:r>
              <a:rPr lang="ko-KR" altLang="en-US" sz="2200" dirty="0"/>
              <a:t>누를 시 </a:t>
            </a:r>
            <a:r>
              <a:rPr lang="en-US" altLang="ko-KR" sz="2200" dirty="0"/>
              <a:t>confirm</a:t>
            </a:r>
            <a:r>
              <a:rPr lang="ko-KR" altLang="en-US" sz="2200" dirty="0"/>
              <a:t>창 추가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en-US" altLang="ko-KR" sz="2200" dirty="0" err="1"/>
              <a:t>Textarea</a:t>
            </a:r>
            <a:r>
              <a:rPr lang="en-US" altLang="ko-KR" sz="2200" dirty="0"/>
              <a:t> clear</a:t>
            </a:r>
            <a:r>
              <a:rPr lang="ko-KR" altLang="en-US" sz="2200" dirty="0"/>
              <a:t>수정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ko-KR" altLang="en-US" sz="2200" dirty="0"/>
              <a:t>게임종료 버튼 추가</a:t>
            </a:r>
            <a:r>
              <a:rPr lang="en-US" altLang="ko-KR" sz="2200" dirty="0"/>
              <a:t>/ </a:t>
            </a:r>
            <a:r>
              <a:rPr lang="ko-KR" altLang="en-US" sz="2200" dirty="0" err="1"/>
              <a:t>누를시</a:t>
            </a:r>
            <a:r>
              <a:rPr lang="ko-KR" altLang="en-US" sz="2200" dirty="0"/>
              <a:t> </a:t>
            </a:r>
            <a:r>
              <a:rPr lang="en-US" altLang="ko-KR" sz="2200" dirty="0"/>
              <a:t>chrome</a:t>
            </a:r>
            <a:r>
              <a:rPr lang="ko-KR" altLang="en-US" sz="2200" dirty="0"/>
              <a:t>창 종료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ko-KR" altLang="en-US" sz="2200" dirty="0"/>
              <a:t>난이도 추가</a:t>
            </a:r>
            <a:r>
              <a:rPr lang="en-US" altLang="ko-KR" sz="2200" dirty="0"/>
              <a:t>(</a:t>
            </a:r>
            <a:r>
              <a:rPr lang="ko-KR" altLang="en-US" sz="2200" dirty="0"/>
              <a:t>하</a:t>
            </a:r>
            <a:r>
              <a:rPr lang="en-US" altLang="ko-KR" sz="2200" dirty="0"/>
              <a:t>,</a:t>
            </a:r>
            <a:r>
              <a:rPr lang="ko-KR" altLang="en-US" sz="2200" dirty="0"/>
              <a:t>중</a:t>
            </a:r>
            <a:r>
              <a:rPr lang="en-US" altLang="ko-KR" sz="2200" dirty="0"/>
              <a:t>,</a:t>
            </a:r>
            <a:r>
              <a:rPr lang="ko-KR" altLang="en-US" sz="2200" dirty="0"/>
              <a:t>상</a:t>
            </a:r>
            <a:r>
              <a:rPr lang="en-US" altLang="ko-KR" sz="2200" dirty="0"/>
              <a:t>) -3/4/5</a:t>
            </a:r>
          </a:p>
          <a:p>
            <a:pPr marL="342900" indent="-342900">
              <a:buAutoNum type="arabicPeriod"/>
            </a:pPr>
            <a:r>
              <a:rPr lang="ko-KR" altLang="en-US" sz="2200" dirty="0"/>
              <a:t>지금껏 했던 내용 </a:t>
            </a:r>
            <a:r>
              <a:rPr lang="ko-KR" altLang="en-US" sz="2200" dirty="0" err="1"/>
              <a:t>볼수</a:t>
            </a:r>
            <a:r>
              <a:rPr lang="ko-KR" altLang="en-US" sz="2200" dirty="0"/>
              <a:t> 있게  </a:t>
            </a:r>
            <a:r>
              <a:rPr lang="en-US" altLang="ko-KR" sz="2200" dirty="0" err="1"/>
              <a:t>textarea</a:t>
            </a:r>
            <a:r>
              <a:rPr lang="ko-KR" altLang="en-US" sz="2200" dirty="0"/>
              <a:t> 수정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ko-KR" altLang="en-US" sz="2200" dirty="0" err="1"/>
              <a:t>글자적거나</a:t>
            </a:r>
            <a:r>
              <a:rPr lang="ko-KR" altLang="en-US" sz="2200" dirty="0"/>
              <a:t> 많으면 에러 표시</a:t>
            </a:r>
            <a:endParaRPr lang="en-US" altLang="ko-KR" sz="2200" dirty="0"/>
          </a:p>
          <a:p>
            <a:pPr marL="342900" indent="-342900">
              <a:buAutoNum type="arabicPeriod"/>
            </a:pPr>
            <a:r>
              <a:rPr lang="ko-KR" altLang="en-US" sz="2200" dirty="0"/>
              <a:t>난이도 </a:t>
            </a:r>
            <a:r>
              <a:rPr lang="ko-KR" altLang="en-US" sz="2200" dirty="0" err="1"/>
              <a:t>선택시</a:t>
            </a:r>
            <a:r>
              <a:rPr lang="ko-KR" altLang="en-US" sz="2200" dirty="0"/>
              <a:t> </a:t>
            </a:r>
            <a:r>
              <a:rPr lang="en-US" altLang="ko-KR" sz="2200" dirty="0"/>
              <a:t>confirm</a:t>
            </a:r>
            <a:r>
              <a:rPr lang="ko-KR" altLang="en-US" sz="2200" dirty="0"/>
              <a:t>창 수정</a:t>
            </a:r>
            <a:endParaRPr lang="en-US" altLang="ko-KR" sz="2200" dirty="0"/>
          </a:p>
          <a:p>
            <a:pPr marL="342900" indent="-342900">
              <a:buAutoNum type="arabicPeriod"/>
            </a:pPr>
            <a:endParaRPr lang="ko-KR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567351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76D70C-ECD9-C16E-F416-F59F3FA9D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Css</a:t>
            </a:r>
            <a:r>
              <a:rPr lang="en-US" altLang="ko-KR" dirty="0"/>
              <a:t> </a:t>
            </a:r>
            <a:r>
              <a:rPr lang="ko-KR" altLang="en-US" dirty="0"/>
              <a:t>수정본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730B33-073C-1793-0B41-317CCD89B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684" y="1247331"/>
            <a:ext cx="3756986" cy="14555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F40BE1-214E-6A5B-57AB-E3DE461AA1A7}"/>
              </a:ext>
            </a:extLst>
          </p:cNvPr>
          <p:cNvSpPr txBox="1"/>
          <p:nvPr/>
        </p:nvSpPr>
        <p:spPr>
          <a:xfrm>
            <a:off x="8501563" y="802886"/>
            <a:ext cx="2777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Body </a:t>
            </a:r>
            <a:r>
              <a:rPr lang="en-US" altLang="ko-KR" dirty="0" err="1"/>
              <a:t>css</a:t>
            </a:r>
            <a:r>
              <a:rPr lang="en-US" altLang="ko-KR" dirty="0"/>
              <a:t> </a:t>
            </a:r>
            <a:r>
              <a:rPr lang="ko-KR" altLang="en-US" dirty="0"/>
              <a:t>수정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BBE818F-D7AB-5A89-1FA4-3C33057D4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851" y="1785187"/>
            <a:ext cx="3375953" cy="484674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1F6FFD5-2F69-83F0-FE2C-CA03994CC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7412" y="3454112"/>
            <a:ext cx="3825572" cy="317781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654B93-3F64-7E88-2817-4008509D1CB0}"/>
              </a:ext>
            </a:extLst>
          </p:cNvPr>
          <p:cNvSpPr txBox="1"/>
          <p:nvPr/>
        </p:nvSpPr>
        <p:spPr>
          <a:xfrm>
            <a:off x="676275" y="987552"/>
            <a:ext cx="3161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1.Dropdown </a:t>
            </a:r>
            <a:r>
              <a:rPr lang="en-US" altLang="ko-KR" dirty="0" err="1"/>
              <a:t>css</a:t>
            </a:r>
            <a:r>
              <a:rPr lang="en-US" altLang="ko-KR" dirty="0"/>
              <a:t> </a:t>
            </a:r>
            <a:r>
              <a:rPr lang="ko-KR" altLang="en-US" dirty="0"/>
              <a:t>수정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0331D8E-8F8C-30F6-F0B8-8740CDE75D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9684" y="2876550"/>
            <a:ext cx="3791898" cy="290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390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66B434-8A6C-D8E4-FFAA-42DD83218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461" y="104775"/>
            <a:ext cx="9960864" cy="987552"/>
          </a:xfrm>
        </p:spPr>
        <p:txBody>
          <a:bodyPr/>
          <a:lstStyle/>
          <a:p>
            <a:r>
              <a:rPr lang="en-US" altLang="ko-KR" dirty="0" err="1"/>
              <a:t>Css</a:t>
            </a:r>
            <a:r>
              <a:rPr lang="en-US" altLang="ko-KR" dirty="0"/>
              <a:t> </a:t>
            </a:r>
            <a:r>
              <a:rPr lang="ko-KR" altLang="en-US" dirty="0"/>
              <a:t>수정본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54EAFB8-8A21-E91E-0200-A572FFE54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" y="1959102"/>
            <a:ext cx="3711262" cy="148602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D03BFB-9430-02B7-A5FE-E984E7F37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58213"/>
            <a:ext cx="3459780" cy="14707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17EC81-8AEE-8184-2A02-A343F86E56C8}"/>
              </a:ext>
            </a:extLst>
          </p:cNvPr>
          <p:cNvSpPr txBox="1"/>
          <p:nvPr/>
        </p:nvSpPr>
        <p:spPr>
          <a:xfrm>
            <a:off x="466102" y="1163198"/>
            <a:ext cx="3600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3.Input</a:t>
            </a:r>
            <a:r>
              <a:rPr lang="ko-KR" altLang="en-US" dirty="0"/>
              <a:t> </a:t>
            </a:r>
            <a:r>
              <a:rPr lang="en-US" altLang="ko-KR" dirty="0" err="1"/>
              <a:t>css</a:t>
            </a:r>
            <a:r>
              <a:rPr lang="ko-KR" altLang="en-US" dirty="0"/>
              <a:t> 수정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E06513-F376-F9B3-0312-292A38E1B74A}"/>
              </a:ext>
            </a:extLst>
          </p:cNvPr>
          <p:cNvSpPr txBox="1"/>
          <p:nvPr/>
        </p:nvSpPr>
        <p:spPr>
          <a:xfrm>
            <a:off x="6025665" y="1173531"/>
            <a:ext cx="3600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4.Button</a:t>
            </a:r>
            <a:r>
              <a:rPr lang="ko-KR" altLang="en-US" dirty="0"/>
              <a:t> </a:t>
            </a:r>
            <a:r>
              <a:rPr lang="en-US" altLang="ko-KR" dirty="0" err="1"/>
              <a:t>css</a:t>
            </a:r>
            <a:r>
              <a:rPr lang="ko-KR" altLang="en-US" dirty="0"/>
              <a:t> 수정</a:t>
            </a: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20E1B9E-87EB-4BCD-CB6D-F8F545AF9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102" y="3983225"/>
            <a:ext cx="4404478" cy="6678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ED257FB-3185-3F67-B494-9A033FC0D8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890368"/>
            <a:ext cx="4686706" cy="85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325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2E48B0-8822-A3E5-9BE6-31F519D6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Dropdown </a:t>
            </a:r>
            <a:r>
              <a:rPr lang="ko-KR" altLang="en-US" dirty="0"/>
              <a:t>형식 추가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3432774-7AB1-9F1E-8FEE-08F94BAFD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9872"/>
            <a:ext cx="5916159" cy="22176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33245E-8D35-9EF1-7A7E-90C05E58A97B}"/>
              </a:ext>
            </a:extLst>
          </p:cNvPr>
          <p:cNvSpPr txBox="1"/>
          <p:nvPr/>
        </p:nvSpPr>
        <p:spPr>
          <a:xfrm>
            <a:off x="132363" y="886408"/>
            <a:ext cx="4001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게임 방법 드롭다운 추가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5BAD27-7403-17CA-66DD-1E313CFAC561}"/>
              </a:ext>
            </a:extLst>
          </p:cNvPr>
          <p:cNvSpPr txBox="1"/>
          <p:nvPr/>
        </p:nvSpPr>
        <p:spPr>
          <a:xfrm>
            <a:off x="5817817" y="886408"/>
            <a:ext cx="4001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게임 규칙 드롭다운 추가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710BE00-EB9D-10F0-90F1-C75E955B0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373" y="4071622"/>
            <a:ext cx="4631737" cy="261842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25DF796-0AEA-215D-ACE7-2033C68DD0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6159" y="1771191"/>
            <a:ext cx="6245107" cy="211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193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1BE2B6C-45B9-A767-9D0B-F7312DBBA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57" y="871569"/>
            <a:ext cx="4983912" cy="43437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B0D6CF9-9AE0-B4F1-0B83-5E7EA5D28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4141" y="871569"/>
            <a:ext cx="3380005" cy="43437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CF3470C-860B-B7D1-2258-282BBD1CC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36" y="1576606"/>
            <a:ext cx="6841051" cy="14390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3DF721-27D8-B607-AA88-50D54399B3AE}"/>
              </a:ext>
            </a:extLst>
          </p:cNvPr>
          <p:cNvSpPr txBox="1"/>
          <p:nvPr/>
        </p:nvSpPr>
        <p:spPr>
          <a:xfrm>
            <a:off x="410547" y="315748"/>
            <a:ext cx="3293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BGM </a:t>
            </a:r>
            <a:r>
              <a:rPr lang="ko-KR" altLang="en-US" dirty="0"/>
              <a:t>추가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3E19A2F-43EB-D3B6-4143-3430F57823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057" y="4444423"/>
            <a:ext cx="2316681" cy="3143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F8D73A-1BBD-E1DE-1D7B-2340FFFD67E5}"/>
              </a:ext>
            </a:extLst>
          </p:cNvPr>
          <p:cNvSpPr txBox="1"/>
          <p:nvPr/>
        </p:nvSpPr>
        <p:spPr>
          <a:xfrm>
            <a:off x="289249" y="3498980"/>
            <a:ext cx="2761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Title</a:t>
            </a:r>
            <a:r>
              <a:rPr lang="ko-KR" altLang="en-US" dirty="0"/>
              <a:t> 수정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875D35-BE45-F37C-1416-44EB8BE6E8F4}"/>
              </a:ext>
            </a:extLst>
          </p:cNvPr>
          <p:cNvSpPr txBox="1"/>
          <p:nvPr/>
        </p:nvSpPr>
        <p:spPr>
          <a:xfrm>
            <a:off x="6096000" y="3498980"/>
            <a:ext cx="2761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제목 수정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0CD904A-2D6E-8158-BD56-F1125356E6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5040" y="4265373"/>
            <a:ext cx="5775508" cy="49338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7D04407-FF1C-876E-EE8F-CD9970A5B4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5039" y="4964856"/>
            <a:ext cx="5672871" cy="50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689090"/>
      </p:ext>
    </p:extLst>
  </p:cSld>
  <p:clrMapOvr>
    <a:masterClrMapping/>
  </p:clrMapOvr>
</p:sld>
</file>

<file path=ppt/theme/theme1.xml><?xml version="1.0" encoding="utf-8"?>
<a:theme xmlns:a="http://schemas.openxmlformats.org/drawingml/2006/main" name="New_Korea03">
  <a:themeElements>
    <a:clrScheme name="Korea03">
      <a:dk1>
        <a:srgbClr val="000000"/>
      </a:dk1>
      <a:lt1>
        <a:srgbClr val="FFFFFF"/>
      </a:lt1>
      <a:dk2>
        <a:srgbClr val="0362B9"/>
      </a:dk2>
      <a:lt2>
        <a:srgbClr val="BCE7FA"/>
      </a:lt2>
      <a:accent1>
        <a:srgbClr val="3DB5DB"/>
      </a:accent1>
      <a:accent2>
        <a:srgbClr val="DF9B29"/>
      </a:accent2>
      <a:accent3>
        <a:srgbClr val="6699FF"/>
      </a:accent3>
      <a:accent4>
        <a:srgbClr val="D361AA"/>
      </a:accent4>
      <a:accent5>
        <a:srgbClr val="A3D75D"/>
      </a:accent5>
      <a:accent6>
        <a:srgbClr val="D36161"/>
      </a:accent6>
      <a:hlink>
        <a:srgbClr val="FF9933"/>
      </a:hlink>
      <a:folHlink>
        <a:srgbClr val="FF3399"/>
      </a:folHlink>
    </a:clrScheme>
    <a:fontScheme name="Korea03">
      <a:majorFont>
        <a:latin typeface="Corbel"/>
        <a:ea typeface=""/>
        <a:cs typeface=""/>
        <a:font script="Jpan" typeface="HG創英角ｺﾞｼｯｸUB"/>
        <a:font script="Hang" typeface="맑은 고딕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w Cen MT"/>
        <a:ea typeface=""/>
        <a:cs typeface=""/>
        <a:font script="Jpan" typeface="HGｺﾞｼｯｸE"/>
        <a:font script="Hang" typeface="휴먼모음T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Korea03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hade val="100000"/>
                <a:satMod val="115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rgbClr val="000000">
                <a:alpha val="48000"/>
              </a:srgbClr>
            </a:outerShdw>
          </a:effectLst>
        </a:effectStyle>
        <a:effectStyle>
          <a:effectLst>
            <a:outerShdw blurRad="57150" dist="38100" dir="5400000" algn="ctr" rotWithShape="0">
              <a:srgbClr val="000000">
                <a:alpha val="48000"/>
              </a:srgbClr>
            </a:outerShdw>
          </a:effectLst>
        </a:effectStyle>
        <a:effectStyle>
          <a:effectLst>
            <a:outerShdw blurRad="57150" dist="3810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TM10237563[[fn=우주 테마]]</Template>
  <TotalTime>0</TotalTime>
  <Words>391</Words>
  <Application>Microsoft Office PowerPoint</Application>
  <PresentationFormat>와이드스크린</PresentationFormat>
  <Paragraphs>64</Paragraphs>
  <Slides>15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Arial</vt:lpstr>
      <vt:lpstr>Corbel</vt:lpstr>
      <vt:lpstr>Tw Cen MT</vt:lpstr>
      <vt:lpstr>Wingdings</vt:lpstr>
      <vt:lpstr>Wingdings 2</vt:lpstr>
      <vt:lpstr>New_Korea03</vt:lpstr>
      <vt:lpstr>Number-baseball 숫자야구 게임</vt:lpstr>
      <vt:lpstr>원본 코드</vt:lpstr>
      <vt:lpstr>PowerPoint 프레젠테이션</vt:lpstr>
      <vt:lpstr>이 게임의 문제점</vt:lpstr>
      <vt:lpstr>수정 해줄 부분</vt:lpstr>
      <vt:lpstr>Css 수정본</vt:lpstr>
      <vt:lpstr>Css 수정본</vt:lpstr>
      <vt:lpstr>Dropdown 형식 추가</vt:lpstr>
      <vt:lpstr>PowerPoint 프레젠테이션</vt:lpstr>
      <vt:lpstr>Button 추가</vt:lpstr>
      <vt:lpstr>Button – alert,confirm 추가</vt:lpstr>
      <vt:lpstr>숫자 자리수 오류 검출/ textarea 내용 추가</vt:lpstr>
      <vt:lpstr>난이도 추가 및/ 내용 textarea 추가</vt:lpstr>
      <vt:lpstr>참조 사이트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Number-baseball 숫자야구 게임</dc:title>
  <dc:creator>김도균</dc:creator>
  <cp:lastModifiedBy>김도균</cp:lastModifiedBy>
  <cp:revision>56</cp:revision>
  <dcterms:created xsi:type="dcterms:W3CDTF">2022-11-15T17:05:15Z</dcterms:created>
  <dcterms:modified xsi:type="dcterms:W3CDTF">2022-11-16T07:34:43Z</dcterms:modified>
</cp:coreProperties>
</file>

<file path=docProps/thumbnail.jpeg>
</file>